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99" r:id="rId4"/>
    <p:sldId id="300" r:id="rId5"/>
    <p:sldId id="295" r:id="rId6"/>
    <p:sldId id="272" r:id="rId7"/>
    <p:sldId id="274" r:id="rId8"/>
    <p:sldId id="275" r:id="rId9"/>
    <p:sldId id="276" r:id="rId10"/>
    <p:sldId id="291" r:id="rId11"/>
    <p:sldId id="278" r:id="rId12"/>
    <p:sldId id="277" r:id="rId13"/>
    <p:sldId id="281" r:id="rId14"/>
    <p:sldId id="279" r:id="rId15"/>
    <p:sldId id="280" r:id="rId16"/>
    <p:sldId id="282" r:id="rId17"/>
    <p:sldId id="283" r:id="rId18"/>
    <p:sldId id="284" r:id="rId19"/>
    <p:sldId id="285" r:id="rId20"/>
    <p:sldId id="289" r:id="rId21"/>
    <p:sldId id="293" r:id="rId22"/>
    <p:sldId id="286" r:id="rId23"/>
    <p:sldId id="287" r:id="rId24"/>
    <p:sldId id="290" r:id="rId25"/>
    <p:sldId id="292" r:id="rId26"/>
    <p:sldId id="298" r:id="rId27"/>
    <p:sldId id="297" r:id="rId28"/>
    <p:sldId id="294" r:id="rId29"/>
    <p:sldId id="302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1087C-E35D-4565-A8E4-EC7044D0D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D9DFCB-ED64-4CB6-917E-17A25168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AB8FD-066C-4694-A3CB-9B2822DF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CDC2BB-98BA-4E95-9AED-9C7AD0D6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5CCE3B-1144-4A9A-B512-685AB928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5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1CF8D-7660-42D8-8756-ABEB601C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EB4F79-1366-4385-A0E1-5F976224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E2A84A-A7A1-408B-892A-6F1EAF9A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61BD5-9B28-4E0E-A633-A30DBFB7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7F758-B154-4373-BCD4-ADF0B782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5F3CBC-2053-4132-96D5-2A416C229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4A984-A635-4A72-827F-A2F497F72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F419AD-AF2C-4703-8C99-2E7A561A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4B00F-EA44-4E30-B9D0-D4E868B0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0D3F91-BBB1-4A36-AD8C-24F43EA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19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74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EB720-8480-456D-939C-E5F10087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A18C4-D56B-4007-9C76-480190102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BCCAE-66C8-41DC-B13C-A1B14BA3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117EA-89E8-41B4-8F6E-887D7C70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ED45AD-3FCB-44E9-BC7C-A92E97FB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61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D0F70-8453-4969-91DB-0354C0A7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20E2CE-0E26-4FBC-946A-4E15B111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709D28-6DC6-436B-BD3D-9DF2C5AA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0DF7-1476-48BE-A9DA-B7E340B9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3C7F5-E5A6-4F03-8DDB-C7B53753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02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61CAC-5AB4-4C5B-9268-D0869E42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63836-6A66-417D-9CD7-1564A63A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0A64C5-00CB-49C9-87E7-9C4250B1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397F0C-2B8E-40E5-9EC3-6C9312BE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0B4E18-547B-489F-9794-60B99F4B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9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CCCA3-80D1-4826-9BFE-571ADC22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CAEC1-D4BA-441C-B252-8C437692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D310BF-8742-4D1A-BC0F-C9C4FD708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D8D49C-6C86-4FDF-A665-15D34A6C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259166-22BA-4188-8E72-25C49585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CD7400-1109-4907-8BB9-88D236CA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85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A8B61-D107-4081-9E12-2B9E4BEC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7F73B2-6FDE-4D00-ACA2-C0FFA7B60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FCF250-C3F6-461B-AD15-4507B4FC5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FE5511-67D0-48AD-AFBE-B292D8132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5E9DD6-9184-478B-BCCC-1E05F1A4E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2DE4CF-1292-47BF-B6B5-C8F70998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F22AFE-6ED7-4A80-9F9C-A5E7327F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5567BD-22A4-4CA6-8B70-C137FA41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44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04663-D3B2-4296-9195-3AF0D1CD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BF1434-52B0-494A-8659-9D50650F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9E87B-D575-4EA9-926C-03EA255B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B34313-5897-4B54-A3F8-6915DDE3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59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F6001D-FF9E-488D-8F50-B532A944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3E5F15-2E27-4A58-9E17-608A5E05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61EF5F-7020-4292-935E-0D89DE87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0AE-831D-4E3F-8657-B8624003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3B4D0-76FB-4539-91B5-F78A87D5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9380B-30C3-46D4-89AB-391A22C3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675C8-6D6C-4B7D-9D44-F24D9D89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1F8956-A4DA-41D3-AD42-683EE781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34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F1C5-823B-4877-9836-6735FFC8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14D66-F7D3-4681-A51E-A4324402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BF9DB2-6BD6-4214-8493-F0D5ABFE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33D3D9-5733-4E73-99AE-FDFB9A38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9ECF94-C1D1-4E7A-9058-95DFCA0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87D2F7-70E2-4924-B40C-38C61D60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4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CAB4B-EC41-41CF-81E5-E9D20FC4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38A5D4-9C24-45CB-89AB-EA5EEBAF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B58DEE-D970-43DF-86F2-604ABEE74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CB1126-47CE-425B-A9FE-89AE8415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1AF9E-85CA-45D7-905D-2A97459D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A092A2-B759-485D-883F-9AF01916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0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0789F-AB91-4030-B661-38C1D6CA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A0310A-34F6-4DEB-ABBE-01F775D8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3ACFCE-F8E7-4F3E-BC91-4EC4BFDD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09B24-7CD3-4799-88AF-D6337517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111C3-62DA-4CF6-9695-8E5CF8B1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85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55484B-A7B2-4B0B-AD84-977B2D8A1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D35307-9B78-4361-B9B3-12A4C215E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FC6A0D-622D-4670-AC8D-BC59605D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FF6687-55FB-4DDE-BADF-041C29F0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0A91CC-0519-4CF3-BE96-D2B28513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92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54A19-D1D8-4EA1-A927-79146998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BCFAC2-5BF4-4FA9-BE66-1C4AC8AD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77E63-5E06-49E8-9010-F1A1719D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FF1AE-0CAA-41E9-92A3-7F9A7DF5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D203E-7E9D-47E3-A7BF-9719F5E4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88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F048-B5C7-40BA-9DB1-680B39C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0916F-FC18-4082-9E1D-EF7F630B3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B534B1-A023-4F6D-9FC5-293C9224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8E2D2F-08EE-4A20-9E7F-1A8A36EF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21862-1C6A-43E0-A535-C075DD91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F5EA34-4310-4854-ADFB-654885A2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D6DE4-B075-46D2-B228-C39CE5A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B805C-0A8C-4F0E-807A-D8A875EB6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25EFC6-0CE1-4A61-8089-ABB79C08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A19C76-292D-40D5-85AD-DA9C5A0D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1CE82A-E31E-4D20-A218-428142511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17C9D6-E2E6-4767-9D47-CC4CA734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CF8B4-8744-4BDB-B5C3-2C1B369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44E91C-4E6A-493C-8A61-D2E6B2B5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F2FE-6C1B-4793-A017-A6AA6611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629272-2F66-43C7-9004-29D199CE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2120BB-B9FB-4834-998E-EA6A56DD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4A6B8A-32B9-4C60-8DEE-4DBDBDE1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4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9B018B-7E4B-4C0A-B6B0-194A9E17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FCD70B-8A18-4F45-9E85-205EEB56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6A6E02-96D8-48CC-BF8F-53F4E02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03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7D1F1-2E1C-4D76-8436-F52E61D4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E4824-98F1-4FE3-A9E9-5AB69C2F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C1EB78-E24C-4D7F-A083-FA9046A1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54F22-A261-4EB0-AE85-91F8A9C5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00CC1F-6C1C-4D84-9CE7-AD1A965A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7BA9A7-7D61-4423-9F6F-C5B024A2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9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90A6-5B34-4E8E-B511-A0818D43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824BF7-972E-4D68-ADBA-DE8242E3F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C7FDDC-051F-4BBC-BF4A-B2224F2B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781CDD-6339-481E-97DB-79DC3D70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5BF434-4D71-4736-AC71-36587171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8B09A2-DB22-447B-A5F1-A54CEC6B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9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C7A66A-BBF6-430D-BF69-826719B5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07109F-7E5E-4705-856B-FA028A4A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76C85-E7F0-4B4A-BA4B-CBBDDB54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9CB1-4549-4EE8-A141-F448236778FE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9D8E23-48B7-4AAA-9007-C73E0D09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CFBF78-8771-48EC-9F10-76183CB1D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4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5DE305-EC17-4768-8771-B1F5A369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7B550-E4AF-4EA6-B6BB-2A1AE851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ED9EB1-8742-483A-8E8F-DAA6CA35B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E604-500C-4CAA-9135-A416E31D9760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473BB3-34F4-4E0A-ADA0-F7D2BC6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0F429-AD6F-4F95-B086-774CC7325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CBED-4382-4E32-849C-42D09958C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3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0889" y="2141140"/>
            <a:ext cx="4392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Bell MT" panose="02020503060305020303" pitchFamily="18" charset="0"/>
              </a:rPr>
              <a:t>Introdução </a:t>
            </a:r>
            <a:r>
              <a:rPr lang="pt-BR" sz="4000" b="1" spc="-1" dirty="0">
                <a:solidFill>
                  <a:schemeClr val="bg1"/>
                </a:solidFill>
                <a:latin typeface="Bell MT"/>
              </a:rPr>
              <a:t>à Bioquímica</a:t>
            </a:r>
            <a:endParaRPr lang="pt-BR" sz="40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14CE28A-86CC-42B6-B036-1F0F83B2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" b="21929"/>
          <a:stretch/>
        </p:blipFill>
        <p:spPr bwMode="auto">
          <a:xfrm>
            <a:off x="351437" y="5803479"/>
            <a:ext cx="894304" cy="9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821612-8440-47D7-B736-AA184971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58" y="5842080"/>
            <a:ext cx="1501989" cy="766823"/>
          </a:xfrm>
          <a:prstGeom prst="rect">
            <a:avLst/>
          </a:prstGeom>
        </p:spPr>
      </p:pic>
      <p:sp>
        <p:nvSpPr>
          <p:cNvPr id="6" name="CustomShape 3">
            <a:extLst>
              <a:ext uri="{FF2B5EF4-FFF2-40B4-BE49-F238E27FC236}">
                <a16:creationId xmlns:a16="http://schemas.microsoft.com/office/drawing/2014/main" id="{FD0C13B5-C21B-A4DA-1455-F8A909E6C84D}"/>
              </a:ext>
            </a:extLst>
          </p:cNvPr>
          <p:cNvSpPr/>
          <p:nvPr/>
        </p:nvSpPr>
        <p:spPr>
          <a:xfrm>
            <a:off x="7327046" y="4665578"/>
            <a:ext cx="4244099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defRPr/>
            </a:pPr>
            <a:r>
              <a:rPr lang="pt-BR" sz="2400" b="1" spc="-1" dirty="0">
                <a:solidFill>
                  <a:srgbClr val="FFC000">
                    <a:lumMod val="60000"/>
                    <a:lumOff val="40000"/>
                  </a:srgbClr>
                </a:solidFill>
                <a:latin typeface="Bell MT"/>
              </a:rPr>
              <a:t>bioquimicacomdanilo.com.br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danilo.santos@ufes.br</a:t>
            </a:r>
          </a:p>
          <a:p>
            <a:pPr algn="r">
              <a:defRPr/>
            </a:pPr>
            <a:r>
              <a:rPr lang="pt-BR" sz="2400" b="1" spc="-1" dirty="0">
                <a:solidFill>
                  <a:srgbClr val="FFC000">
                    <a:lumMod val="60000"/>
                    <a:lumOff val="40000"/>
                  </a:srgbClr>
                </a:solidFill>
                <a:latin typeface="Bell MT"/>
              </a:rPr>
              <a:t>danilo_as@live.com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" dirty="0">
                <a:solidFill>
                  <a:srgbClr val="FFC000">
                    <a:lumMod val="60000"/>
                    <a:lumOff val="40000"/>
                  </a:srgbClr>
                </a:solidFill>
                <a:latin typeface="Bell MT"/>
              </a:rPr>
              <a:t>@daniloas.com_</a:t>
            </a:r>
            <a:endParaRPr kumimoji="0" lang="pt-BR" sz="2400" b="1" i="0" strike="noStrike" kern="1200" cap="none" spc="-1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" dirty="0">
                <a:solidFill>
                  <a:srgbClr val="FFC000">
                    <a:lumMod val="60000"/>
                    <a:lumOff val="40000"/>
                  </a:srgbClr>
                </a:solidFill>
                <a:latin typeface="Bell MT"/>
              </a:rPr>
              <a:t>daniloas.com</a:t>
            </a:r>
          </a:p>
        </p:txBody>
      </p:sp>
      <p:pic>
        <p:nvPicPr>
          <p:cNvPr id="7" name="Picture 2" descr="Logo Ig PNG, Logo Instagram Icon Free DOWNLOAD - Free ...">
            <a:extLst>
              <a:ext uri="{FF2B5EF4-FFF2-40B4-BE49-F238E27FC236}">
                <a16:creationId xmlns:a16="http://schemas.microsoft.com/office/drawing/2014/main" id="{EF680910-A999-9B56-0D44-647D5407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45" y="5899832"/>
            <a:ext cx="286836" cy="286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BD1740D-5191-8398-964B-0E52620E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45" y="4794375"/>
            <a:ext cx="252000" cy="25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471497B-C5D1-6937-CEDD-24D04412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563" y="6257317"/>
            <a:ext cx="252000" cy="25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ail Icon Black Simple transparent PNG - StickPNG">
            <a:extLst>
              <a:ext uri="{FF2B5EF4-FFF2-40B4-BE49-F238E27FC236}">
                <a16:creationId xmlns:a16="http://schemas.microsoft.com/office/drawing/2014/main" id="{EA588F6A-EFB5-2E73-047D-C2777E12D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24304" r="16863" b="24219"/>
          <a:stretch/>
        </p:blipFill>
        <p:spPr bwMode="auto">
          <a:xfrm>
            <a:off x="11557895" y="5175172"/>
            <a:ext cx="279030" cy="2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mail Icon Black Simple transparent PNG - StickPNG">
            <a:extLst>
              <a:ext uri="{FF2B5EF4-FFF2-40B4-BE49-F238E27FC236}">
                <a16:creationId xmlns:a16="http://schemas.microsoft.com/office/drawing/2014/main" id="{52AC698D-3EC9-F804-52FF-606350BA0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24304" r="16863" b="24219"/>
          <a:stretch/>
        </p:blipFill>
        <p:spPr bwMode="auto">
          <a:xfrm>
            <a:off x="11560481" y="5542522"/>
            <a:ext cx="279030" cy="2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60322701-B307-621E-CE9F-D1E9F19990F8}"/>
              </a:ext>
            </a:extLst>
          </p:cNvPr>
          <p:cNvSpPr/>
          <p:nvPr/>
        </p:nvSpPr>
        <p:spPr>
          <a:xfrm>
            <a:off x="6096000" y="254884"/>
            <a:ext cx="5904655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 Andrade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Engenheiro Agrônomo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Dr. Em Produção Vegetal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560AC9E-4A06-1ED9-7CD7-D1A43F3857B6}"/>
              </a:ext>
            </a:extLst>
          </p:cNvPr>
          <p:cNvCxnSpPr>
            <a:cxnSpLocks/>
          </p:cNvCxnSpPr>
          <p:nvPr/>
        </p:nvCxnSpPr>
        <p:spPr>
          <a:xfrm flipH="1">
            <a:off x="7110663" y="1574196"/>
            <a:ext cx="4875088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57" y="446436"/>
            <a:ext cx="7125002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diferencia os átomos?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477909"/>
            <a:ext cx="8268895" cy="408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380" y="2470897"/>
            <a:ext cx="10224288" cy="757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As quantidades de prótons, nêutrons e elétrons, </a:t>
            </a:r>
          </a:p>
        </p:txBody>
      </p:sp>
    </p:spTree>
    <p:extLst>
      <p:ext uri="{BB962C8B-B14F-4D97-AF65-F5344CB8AC3E}">
        <p14:creationId xmlns:p14="http://schemas.microsoft.com/office/powerpoint/2010/main" val="26687224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51739"/>
            <a:ext cx="5388800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 átomo?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3696895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380" y="2738305"/>
            <a:ext cx="10224288" cy="158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São os blocos fundamentais de toda a matéria.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A ligação entre átomos forma...</a:t>
            </a:r>
          </a:p>
        </p:txBody>
      </p:sp>
    </p:spTree>
    <p:extLst>
      <p:ext uri="{BB962C8B-B14F-4D97-AF65-F5344CB8AC3E}">
        <p14:creationId xmlns:p14="http://schemas.microsoft.com/office/powerpoint/2010/main" val="28774131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51739"/>
            <a:ext cx="6359070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uma molécula?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403256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O que é molécula? - Toda Matéria">
            <a:extLst>
              <a:ext uri="{FF2B5EF4-FFF2-40B4-BE49-F238E27FC236}">
                <a16:creationId xmlns:a16="http://schemas.microsoft.com/office/drawing/2014/main" id="{5A5D5C17-2707-6FA2-B972-10BF8DF7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24" y="2079405"/>
            <a:ext cx="5715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EFA79A4-2E97-7F50-D9C7-FDCC8F4660E6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16329700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213961" y="2774913"/>
            <a:ext cx="1464982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H2O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57AFA13-D07E-E79C-1FBF-CA84870C74A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213961" y="3569410"/>
            <a:ext cx="1464982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CaSO4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23E6554-FE77-D14D-72D2-470B7E83BD2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50382" y="2774913"/>
            <a:ext cx="2041788" cy="57735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C6H12O6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96DC8F5-25E5-33C0-A697-79CAD7B2F55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0929" y="3660818"/>
            <a:ext cx="1840693" cy="57735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C2H4O2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7728DA-A6AB-2CA4-70D6-F52121CE52AE}"/>
              </a:ext>
            </a:extLst>
          </p:cNvPr>
          <p:cNvSpPr txBox="1">
            <a:spLocks/>
          </p:cNvSpPr>
          <p:nvPr/>
        </p:nvSpPr>
        <p:spPr>
          <a:xfrm>
            <a:off x="1362167" y="1296823"/>
            <a:ext cx="2905250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Orgânicas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9D2778-F7E4-5D56-776A-C96A2AE2F063}"/>
              </a:ext>
            </a:extLst>
          </p:cNvPr>
          <p:cNvSpPr txBox="1">
            <a:spLocks/>
          </p:cNvSpPr>
          <p:nvPr/>
        </p:nvSpPr>
        <p:spPr>
          <a:xfrm>
            <a:off x="7463954" y="1279310"/>
            <a:ext cx="2905250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Inorgânicas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3126D82-6FF0-4DE4-C28F-0010FA2AF1DD}"/>
              </a:ext>
            </a:extLst>
          </p:cNvPr>
          <p:cNvCxnSpPr>
            <a:cxnSpLocks/>
          </p:cNvCxnSpPr>
          <p:nvPr/>
        </p:nvCxnSpPr>
        <p:spPr>
          <a:xfrm flipH="1">
            <a:off x="1592257" y="2111505"/>
            <a:ext cx="251627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307FF32-BCA6-79B5-6982-FDC9A0CB2BBA}"/>
              </a:ext>
            </a:extLst>
          </p:cNvPr>
          <p:cNvCxnSpPr>
            <a:cxnSpLocks/>
          </p:cNvCxnSpPr>
          <p:nvPr/>
        </p:nvCxnSpPr>
        <p:spPr>
          <a:xfrm flipH="1">
            <a:off x="7636171" y="2102291"/>
            <a:ext cx="251627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143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structura De Lewis CO2, Ejercicio Resuelto » Quimica Online |  peacecommission.kdsg.gov.ng">
            <a:extLst>
              <a:ext uri="{FF2B5EF4-FFF2-40B4-BE49-F238E27FC236}">
                <a16:creationId xmlns:a16="http://schemas.microsoft.com/office/drawing/2014/main" id="{C0C8E309-2AF1-2996-CDB0-21D076C3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7" y="4075358"/>
            <a:ext cx="3257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65901-F608-EBE5-436D-C4EA1916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28" y="1310821"/>
            <a:ext cx="2475191" cy="552907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 txBox="1">
            <a:spLocks/>
          </p:cNvSpPr>
          <p:nvPr/>
        </p:nvSpPr>
        <p:spPr>
          <a:xfrm>
            <a:off x="346322" y="774431"/>
            <a:ext cx="7072136" cy="15018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1"/>
                </a:solidFill>
                <a:latin typeface="Bell MT" panose="02020503060305020303" pitchFamily="18" charset="0"/>
              </a:rPr>
              <a:t>Qual a diferença entre uma molécula orgânica e uma inorgânica?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DF9EE80-76CE-3EFF-4DB5-126510FA0231}"/>
              </a:ext>
            </a:extLst>
          </p:cNvPr>
          <p:cNvCxnSpPr>
            <a:cxnSpLocks/>
          </p:cNvCxnSpPr>
          <p:nvPr/>
        </p:nvCxnSpPr>
        <p:spPr>
          <a:xfrm flipH="1">
            <a:off x="-554679" y="2486188"/>
            <a:ext cx="388781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2F54B88E-A27B-4EBB-5DF1-145A8376BA0A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17638504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 txBox="1">
            <a:spLocks/>
          </p:cNvSpPr>
          <p:nvPr/>
        </p:nvSpPr>
        <p:spPr>
          <a:xfrm>
            <a:off x="1458405" y="1035910"/>
            <a:ext cx="2905250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Orgânicas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6D8D65-DFCA-EFC6-0400-EC0E908D5A4B}"/>
              </a:ext>
            </a:extLst>
          </p:cNvPr>
          <p:cNvSpPr txBox="1">
            <a:spLocks/>
          </p:cNvSpPr>
          <p:nvPr/>
        </p:nvSpPr>
        <p:spPr>
          <a:xfrm>
            <a:off x="7560192" y="1018397"/>
            <a:ext cx="2905250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Inorgânicas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06D266-8E8A-D602-A5EF-E0E4D687610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91245" y="2086831"/>
            <a:ext cx="4259489" cy="546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Estrutura mais complexas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4DBA0D3-FEC5-4D93-B4A0-FEB89959851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0227" y="2966714"/>
            <a:ext cx="5775773" cy="546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Átomo de carbono são a espinha dorsal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4328654-DD4F-70D6-F09B-48494BC9E56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435524" y="2047340"/>
            <a:ext cx="5436249" cy="546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Estrutura normalmente mais simples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A74DEBE-8B55-1229-3076-C9895136169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83119" y="3930105"/>
            <a:ext cx="5775773" cy="546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Maior variedade de </a:t>
            </a:r>
            <a:r>
              <a:rPr lang="pt-BR" sz="2600" dirty="0" err="1">
                <a:solidFill>
                  <a:schemeClr val="bg1"/>
                </a:solidFill>
                <a:latin typeface="Bell MT" panose="02020503060305020303" pitchFamily="18" charset="0"/>
              </a:rPr>
              <a:t>elentos</a:t>
            </a:r>
            <a:endParaRPr lang="pt-BR" sz="2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DD243F-E864-DCFB-747E-E7AFE971D9E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0226" y="3960718"/>
            <a:ext cx="5775773" cy="11468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Compostas principalmente de carbono, hidrogênio e oxigênio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94C19E7-5E13-5313-B619-BDAA12924F9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56108" y="3008468"/>
            <a:ext cx="5775773" cy="546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Bell MT" panose="02020503060305020303" pitchFamily="18" charset="0"/>
              </a:rPr>
              <a:t>Carbonos não são a espinha dorsal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F72687-83AB-BC8B-0803-A9AF5C1EB77F}"/>
              </a:ext>
            </a:extLst>
          </p:cNvPr>
          <p:cNvCxnSpPr>
            <a:cxnSpLocks/>
          </p:cNvCxnSpPr>
          <p:nvPr/>
        </p:nvCxnSpPr>
        <p:spPr>
          <a:xfrm flipH="1">
            <a:off x="1662184" y="1875530"/>
            <a:ext cx="251627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1D612F1-9B05-070D-101B-F48FDF4F2888}"/>
              </a:ext>
            </a:extLst>
          </p:cNvPr>
          <p:cNvCxnSpPr>
            <a:cxnSpLocks/>
          </p:cNvCxnSpPr>
          <p:nvPr/>
        </p:nvCxnSpPr>
        <p:spPr>
          <a:xfrm flipH="1">
            <a:off x="7706098" y="1866316"/>
            <a:ext cx="251627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197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9" y="251739"/>
            <a:ext cx="7667007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uma reação química?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223B1DEF-286E-AD60-51D1-BC44B4C303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69449" y="3113865"/>
            <a:ext cx="3017445" cy="9114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HCl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 + </a:t>
            </a: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NaOH</a:t>
            </a: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D54C32A-5438-4922-9F85-F0FD96730E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005107" y="3191108"/>
            <a:ext cx="3017445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H</a:t>
            </a:r>
            <a:r>
              <a:rPr lang="pt-BR" sz="3600" baseline="-25000" dirty="0">
                <a:solidFill>
                  <a:schemeClr val="bg1"/>
                </a:solidFill>
                <a:latin typeface="Bell MT" panose="02020503060305020303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O + </a:t>
            </a: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NaCl</a:t>
            </a: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70741C-D949-3B40-7E37-E80137AA9CCF}"/>
              </a:ext>
            </a:extLst>
          </p:cNvPr>
          <p:cNvCxnSpPr>
            <a:cxnSpLocks/>
          </p:cNvCxnSpPr>
          <p:nvPr/>
        </p:nvCxnSpPr>
        <p:spPr>
          <a:xfrm>
            <a:off x="4234094" y="3687595"/>
            <a:ext cx="3852519" cy="0"/>
          </a:xfrm>
          <a:prstGeom prst="line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706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8" y="609397"/>
            <a:ext cx="10340898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Quem são chamados de produtos e quem são chamados de reagente?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220383" y="1999490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223B1DEF-286E-AD60-51D1-BC44B4C303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69449" y="3113865"/>
            <a:ext cx="3017445" cy="9114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HCl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 + </a:t>
            </a: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NaOH</a:t>
            </a: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D54C32A-5438-4922-9F85-F0FD96730E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005107" y="3113865"/>
            <a:ext cx="3017445" cy="9114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H2O + </a:t>
            </a: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NaCl</a:t>
            </a: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70741C-D949-3B40-7E37-E80137AA9CCF}"/>
              </a:ext>
            </a:extLst>
          </p:cNvPr>
          <p:cNvCxnSpPr>
            <a:cxnSpLocks/>
          </p:cNvCxnSpPr>
          <p:nvPr/>
        </p:nvCxnSpPr>
        <p:spPr>
          <a:xfrm>
            <a:off x="4234094" y="3687595"/>
            <a:ext cx="3852519" cy="0"/>
          </a:xfrm>
          <a:prstGeom prst="line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2">
            <a:extLst>
              <a:ext uri="{FF2B5EF4-FFF2-40B4-BE49-F238E27FC236}">
                <a16:creationId xmlns:a16="http://schemas.microsoft.com/office/drawing/2014/main" id="{220A5A1C-9AD0-D3B8-2C94-2FE82522AFB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005106" y="4339791"/>
            <a:ext cx="3017445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Produtos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EE7EE43-565B-020B-02E2-F277822A8FA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69448" y="4240197"/>
            <a:ext cx="3017445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Reagentes</a:t>
            </a:r>
          </a:p>
        </p:txBody>
      </p:sp>
    </p:spTree>
    <p:extLst>
      <p:ext uri="{BB962C8B-B14F-4D97-AF65-F5344CB8AC3E}">
        <p14:creationId xmlns:p14="http://schemas.microsoft.com/office/powerpoint/2010/main" val="22353844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1" y="793771"/>
            <a:ext cx="10488382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uma reação química reversível?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08790" y="1545362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223B1DEF-286E-AD60-51D1-BC44B4C303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21965" y="3132114"/>
            <a:ext cx="3017445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CaCO</a:t>
            </a:r>
            <a:r>
              <a:rPr lang="pt-BR" sz="3600" baseline="-25000" dirty="0">
                <a:solidFill>
                  <a:schemeClr val="bg1"/>
                </a:solidFill>
                <a:latin typeface="Bell MT" panose="02020503060305020303" pitchFamily="18" charset="0"/>
              </a:rPr>
              <a:t>3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 + 2 </a:t>
            </a: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HCl</a:t>
            </a: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D54C32A-5438-4922-9F85-F0FD96730E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639388" y="3121702"/>
            <a:ext cx="4463845" cy="7570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 err="1">
                <a:solidFill>
                  <a:schemeClr val="bg1"/>
                </a:solidFill>
                <a:latin typeface="Bell MT" panose="02020503060305020303" pitchFamily="18" charset="0"/>
              </a:rPr>
              <a:t>CaCl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+ CO</a:t>
            </a:r>
            <a:r>
              <a:rPr lang="pt-BR" sz="3600" baseline="-25000" dirty="0">
                <a:solidFill>
                  <a:schemeClr val="bg1"/>
                </a:solidFill>
                <a:latin typeface="Bell MT" panose="02020503060305020303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 + H</a:t>
            </a:r>
            <a:r>
              <a:rPr lang="pt-BR" sz="3600" baseline="-25000" dirty="0">
                <a:solidFill>
                  <a:schemeClr val="bg1"/>
                </a:solidFill>
                <a:latin typeface="Bell MT" panose="02020503060305020303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70741C-D949-3B40-7E37-E80137AA9CCF}"/>
              </a:ext>
            </a:extLst>
          </p:cNvPr>
          <p:cNvCxnSpPr>
            <a:cxnSpLocks/>
          </p:cNvCxnSpPr>
          <p:nvPr/>
        </p:nvCxnSpPr>
        <p:spPr>
          <a:xfrm>
            <a:off x="4352080" y="3717089"/>
            <a:ext cx="2466590" cy="0"/>
          </a:xfrm>
          <a:prstGeom prst="line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6FF70A2-9280-2F25-1F04-10123D5171D9}"/>
              </a:ext>
            </a:extLst>
          </p:cNvPr>
          <p:cNvCxnSpPr>
            <a:cxnSpLocks/>
          </p:cNvCxnSpPr>
          <p:nvPr/>
        </p:nvCxnSpPr>
        <p:spPr>
          <a:xfrm flipH="1">
            <a:off x="4285386" y="3476282"/>
            <a:ext cx="2471988" cy="0"/>
          </a:xfrm>
          <a:prstGeom prst="line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5312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69ACC53-4143-755E-8CF1-1AC9109868D4}"/>
              </a:ext>
            </a:extLst>
          </p:cNvPr>
          <p:cNvCxnSpPr>
            <a:cxnSpLocks/>
          </p:cNvCxnSpPr>
          <p:nvPr/>
        </p:nvCxnSpPr>
        <p:spPr>
          <a:xfrm flipV="1">
            <a:off x="6507583" y="2536945"/>
            <a:ext cx="0" cy="10289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5A0FC91-2945-EB93-55F7-8235B03125CB}"/>
              </a:ext>
            </a:extLst>
          </p:cNvPr>
          <p:cNvCxnSpPr>
            <a:cxnSpLocks/>
          </p:cNvCxnSpPr>
          <p:nvPr/>
        </p:nvCxnSpPr>
        <p:spPr>
          <a:xfrm>
            <a:off x="5271962" y="2587184"/>
            <a:ext cx="0" cy="12179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AC5A03B-D831-0C5E-7DE8-40ED0A62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0" y="2727244"/>
            <a:ext cx="3162572" cy="3638464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3ABE4C2B-58C3-5293-02CE-BBAEDF5D1BE3}"/>
              </a:ext>
            </a:extLst>
          </p:cNvPr>
          <p:cNvGrpSpPr/>
          <p:nvPr/>
        </p:nvGrpSpPr>
        <p:grpSpPr>
          <a:xfrm>
            <a:off x="4276636" y="1946313"/>
            <a:ext cx="1339440" cy="393021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6740FCEC-B5BC-3501-B637-91EE39F6854F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7AEB839-8D37-5528-1E4E-F8684831470B}"/>
                </a:ext>
              </a:extLst>
            </p:cNvPr>
            <p:cNvSpPr/>
            <p:nvPr/>
          </p:nvSpPr>
          <p:spPr>
            <a:xfrm>
              <a:off x="6744069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A63282-F772-979C-36AC-CB462DE9AFBC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8BBEE72-7DDB-ED4C-E6AE-B8F98D34DA6A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3C82BB6-1F8C-BB2B-4D18-A9E80076AC2A}"/>
              </a:ext>
            </a:extLst>
          </p:cNvPr>
          <p:cNvCxnSpPr/>
          <p:nvPr/>
        </p:nvCxnSpPr>
        <p:spPr>
          <a:xfrm>
            <a:off x="3603770" y="4454653"/>
            <a:ext cx="507602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655330E-7146-1312-B496-2970E6ECF7C7}"/>
              </a:ext>
            </a:extLst>
          </p:cNvPr>
          <p:cNvSpPr/>
          <p:nvPr/>
        </p:nvSpPr>
        <p:spPr>
          <a:xfrm>
            <a:off x="4233229" y="3292790"/>
            <a:ext cx="3477715" cy="2231081"/>
          </a:xfrm>
          <a:custGeom>
            <a:avLst/>
            <a:gdLst>
              <a:gd name="connsiteX0" fmla="*/ 959628 w 3709727"/>
              <a:gd name="connsiteY0" fmla="*/ 0 h 2041450"/>
              <a:gd name="connsiteX1" fmla="*/ 1273116 w 3709727"/>
              <a:gd name="connsiteY1" fmla="*/ 0 h 2041450"/>
              <a:gd name="connsiteX2" fmla="*/ 1351490 w 3709727"/>
              <a:gd name="connsiteY2" fmla="*/ 78278 h 2041450"/>
              <a:gd name="connsiteX3" fmla="*/ 1351490 w 3709727"/>
              <a:gd name="connsiteY3" fmla="*/ 442132 h 2041450"/>
              <a:gd name="connsiteX4" fmla="*/ 2174739 w 3709727"/>
              <a:gd name="connsiteY4" fmla="*/ 442132 h 2041450"/>
              <a:gd name="connsiteX5" fmla="*/ 2174739 w 3709727"/>
              <a:gd name="connsiteY5" fmla="*/ 62305 h 2041450"/>
              <a:gd name="connsiteX6" fmla="*/ 2251646 w 3709727"/>
              <a:gd name="connsiteY6" fmla="*/ 0 h 2041450"/>
              <a:gd name="connsiteX7" fmla="*/ 2559261 w 3709727"/>
              <a:gd name="connsiteY7" fmla="*/ 0 h 2041450"/>
              <a:gd name="connsiteX8" fmla="*/ 2636165 w 3709727"/>
              <a:gd name="connsiteY8" fmla="*/ 62305 h 2041450"/>
              <a:gd name="connsiteX9" fmla="*/ 2636165 w 3709727"/>
              <a:gd name="connsiteY9" fmla="*/ 442132 h 2041450"/>
              <a:gd name="connsiteX10" fmla="*/ 2791374 w 3709727"/>
              <a:gd name="connsiteY10" fmla="*/ 442132 h 2041450"/>
              <a:gd name="connsiteX11" fmla="*/ 3054635 w 3709727"/>
              <a:gd name="connsiteY11" fmla="*/ 655415 h 2041450"/>
              <a:gd name="connsiteX12" fmla="*/ 3054635 w 3709727"/>
              <a:gd name="connsiteY12" fmla="*/ 730710 h 2041450"/>
              <a:gd name="connsiteX13" fmla="*/ 3591444 w 3709727"/>
              <a:gd name="connsiteY13" fmla="*/ 730710 h 2041450"/>
              <a:gd name="connsiteX14" fmla="*/ 3709727 w 3709727"/>
              <a:gd name="connsiteY14" fmla="*/ 848993 h 2041450"/>
              <a:gd name="connsiteX15" fmla="*/ 3709727 w 3709727"/>
              <a:gd name="connsiteY15" fmla="*/ 1322110 h 2041450"/>
              <a:gd name="connsiteX16" fmla="*/ 3591444 w 3709727"/>
              <a:gd name="connsiteY16" fmla="*/ 1440393 h 2041450"/>
              <a:gd name="connsiteX17" fmla="*/ 3054635 w 3709727"/>
              <a:gd name="connsiteY17" fmla="*/ 1440393 h 2041450"/>
              <a:gd name="connsiteX18" fmla="*/ 3054635 w 3709727"/>
              <a:gd name="connsiteY18" fmla="*/ 1508515 h 2041450"/>
              <a:gd name="connsiteX19" fmla="*/ 2791374 w 3709727"/>
              <a:gd name="connsiteY19" fmla="*/ 1721798 h 2041450"/>
              <a:gd name="connsiteX20" fmla="*/ 2776417 w 3709727"/>
              <a:gd name="connsiteY20" fmla="*/ 1721798 h 2041450"/>
              <a:gd name="connsiteX21" fmla="*/ 2391021 w 3709727"/>
              <a:gd name="connsiteY21" fmla="*/ 2041450 h 2041450"/>
              <a:gd name="connsiteX22" fmla="*/ 2005625 w 3709727"/>
              <a:gd name="connsiteY22" fmla="*/ 1721798 h 2041450"/>
              <a:gd name="connsiteX23" fmla="*/ 1664091 w 3709727"/>
              <a:gd name="connsiteY23" fmla="*/ 1721798 h 2041450"/>
              <a:gd name="connsiteX24" fmla="*/ 1278695 w 3709727"/>
              <a:gd name="connsiteY24" fmla="*/ 2041450 h 2041450"/>
              <a:gd name="connsiteX25" fmla="*/ 893299 w 3709727"/>
              <a:gd name="connsiteY25" fmla="*/ 1721798 h 2041450"/>
              <a:gd name="connsiteX26" fmla="*/ 815025 w 3709727"/>
              <a:gd name="connsiteY26" fmla="*/ 1721798 h 2041450"/>
              <a:gd name="connsiteX27" fmla="*/ 551764 w 3709727"/>
              <a:gd name="connsiteY27" fmla="*/ 1508515 h 2041450"/>
              <a:gd name="connsiteX28" fmla="*/ 551764 w 3709727"/>
              <a:gd name="connsiteY28" fmla="*/ 1440393 h 2041450"/>
              <a:gd name="connsiteX29" fmla="*/ 118283 w 3709727"/>
              <a:gd name="connsiteY29" fmla="*/ 1440393 h 2041450"/>
              <a:gd name="connsiteX30" fmla="*/ 0 w 3709727"/>
              <a:gd name="connsiteY30" fmla="*/ 1322110 h 2041450"/>
              <a:gd name="connsiteX31" fmla="*/ 0 w 3709727"/>
              <a:gd name="connsiteY31" fmla="*/ 848993 h 2041450"/>
              <a:gd name="connsiteX32" fmla="*/ 118283 w 3709727"/>
              <a:gd name="connsiteY32" fmla="*/ 730710 h 2041450"/>
              <a:gd name="connsiteX33" fmla="*/ 551764 w 3709727"/>
              <a:gd name="connsiteY33" fmla="*/ 730710 h 2041450"/>
              <a:gd name="connsiteX34" fmla="*/ 551764 w 3709727"/>
              <a:gd name="connsiteY34" fmla="*/ 655415 h 2041450"/>
              <a:gd name="connsiteX35" fmla="*/ 815025 w 3709727"/>
              <a:gd name="connsiteY35" fmla="*/ 442132 h 2041450"/>
              <a:gd name="connsiteX36" fmla="*/ 881253 w 3709727"/>
              <a:gd name="connsiteY36" fmla="*/ 442132 h 2041450"/>
              <a:gd name="connsiteX37" fmla="*/ 881253 w 3709727"/>
              <a:gd name="connsiteY37" fmla="*/ 78278 h 2041450"/>
              <a:gd name="connsiteX38" fmla="*/ 959628 w 3709727"/>
              <a:gd name="connsiteY38" fmla="*/ 0 h 20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09727" h="2041450">
                <a:moveTo>
                  <a:pt x="959628" y="0"/>
                </a:moveTo>
                <a:lnTo>
                  <a:pt x="1273116" y="0"/>
                </a:lnTo>
                <a:cubicBezTo>
                  <a:pt x="1316400" y="0"/>
                  <a:pt x="1351490" y="35047"/>
                  <a:pt x="1351490" y="78278"/>
                </a:cubicBezTo>
                <a:lnTo>
                  <a:pt x="1351490" y="442132"/>
                </a:lnTo>
                <a:lnTo>
                  <a:pt x="2174739" y="442132"/>
                </a:lnTo>
                <a:lnTo>
                  <a:pt x="2174739" y="62305"/>
                </a:lnTo>
                <a:cubicBezTo>
                  <a:pt x="2174739" y="27896"/>
                  <a:pt x="2209172" y="0"/>
                  <a:pt x="2251646" y="0"/>
                </a:cubicBezTo>
                <a:lnTo>
                  <a:pt x="2559261" y="0"/>
                </a:lnTo>
                <a:cubicBezTo>
                  <a:pt x="2601735" y="0"/>
                  <a:pt x="2636165" y="27896"/>
                  <a:pt x="2636165" y="62305"/>
                </a:cubicBezTo>
                <a:lnTo>
                  <a:pt x="2636165" y="442132"/>
                </a:lnTo>
                <a:lnTo>
                  <a:pt x="2791374" y="442132"/>
                </a:lnTo>
                <a:cubicBezTo>
                  <a:pt x="2936771" y="442132"/>
                  <a:pt x="3054635" y="537621"/>
                  <a:pt x="3054635" y="655415"/>
                </a:cubicBezTo>
                <a:lnTo>
                  <a:pt x="3054635" y="730710"/>
                </a:lnTo>
                <a:lnTo>
                  <a:pt x="3591444" y="730710"/>
                </a:lnTo>
                <a:cubicBezTo>
                  <a:pt x="3656770" y="730710"/>
                  <a:pt x="3709727" y="783667"/>
                  <a:pt x="3709727" y="848993"/>
                </a:cubicBezTo>
                <a:lnTo>
                  <a:pt x="3709727" y="1322110"/>
                </a:lnTo>
                <a:cubicBezTo>
                  <a:pt x="3709727" y="1387436"/>
                  <a:pt x="3656770" y="1440393"/>
                  <a:pt x="3591444" y="1440393"/>
                </a:cubicBezTo>
                <a:lnTo>
                  <a:pt x="3054635" y="1440393"/>
                </a:lnTo>
                <a:lnTo>
                  <a:pt x="3054635" y="1508515"/>
                </a:lnTo>
                <a:cubicBezTo>
                  <a:pt x="3054635" y="1626309"/>
                  <a:pt x="2936771" y="1721798"/>
                  <a:pt x="2791374" y="1721798"/>
                </a:cubicBezTo>
                <a:lnTo>
                  <a:pt x="2776417" y="1721798"/>
                </a:lnTo>
                <a:cubicBezTo>
                  <a:pt x="2776417" y="1898338"/>
                  <a:pt x="2603871" y="2041450"/>
                  <a:pt x="2391021" y="2041450"/>
                </a:cubicBezTo>
                <a:cubicBezTo>
                  <a:pt x="2178172" y="2041450"/>
                  <a:pt x="2005625" y="1898338"/>
                  <a:pt x="2005625" y="1721798"/>
                </a:cubicBezTo>
                <a:lnTo>
                  <a:pt x="1664091" y="1721798"/>
                </a:lnTo>
                <a:cubicBezTo>
                  <a:pt x="1664091" y="1898338"/>
                  <a:pt x="1491544" y="2041450"/>
                  <a:pt x="1278695" y="2041450"/>
                </a:cubicBezTo>
                <a:cubicBezTo>
                  <a:pt x="1065847" y="2041450"/>
                  <a:pt x="893299" y="1898338"/>
                  <a:pt x="893299" y="1721798"/>
                </a:cubicBezTo>
                <a:lnTo>
                  <a:pt x="815025" y="1721798"/>
                </a:lnTo>
                <a:cubicBezTo>
                  <a:pt x="669628" y="1721798"/>
                  <a:pt x="551764" y="1626309"/>
                  <a:pt x="551764" y="1508515"/>
                </a:cubicBezTo>
                <a:lnTo>
                  <a:pt x="551764" y="1440393"/>
                </a:lnTo>
                <a:lnTo>
                  <a:pt x="118283" y="1440393"/>
                </a:lnTo>
                <a:cubicBezTo>
                  <a:pt x="52957" y="1440393"/>
                  <a:pt x="0" y="1387436"/>
                  <a:pt x="0" y="1322110"/>
                </a:cubicBezTo>
                <a:lnTo>
                  <a:pt x="0" y="848993"/>
                </a:lnTo>
                <a:cubicBezTo>
                  <a:pt x="0" y="783667"/>
                  <a:pt x="52957" y="730710"/>
                  <a:pt x="118283" y="730710"/>
                </a:cubicBezTo>
                <a:lnTo>
                  <a:pt x="551764" y="730710"/>
                </a:lnTo>
                <a:lnTo>
                  <a:pt x="551764" y="655415"/>
                </a:lnTo>
                <a:cubicBezTo>
                  <a:pt x="551764" y="537621"/>
                  <a:pt x="669628" y="442132"/>
                  <a:pt x="815025" y="442132"/>
                </a:cubicBezTo>
                <a:lnTo>
                  <a:pt x="881253" y="442132"/>
                </a:lnTo>
                <a:lnTo>
                  <a:pt x="881253" y="78278"/>
                </a:lnTo>
                <a:cubicBezTo>
                  <a:pt x="881253" y="35047"/>
                  <a:pt x="916343" y="0"/>
                  <a:pt x="95962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Hexoquinase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3C4FDAC-7293-1145-1D80-0EB40F91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677" y="2887600"/>
            <a:ext cx="3252210" cy="3515429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ACEA0EE-681A-E1E6-F0DB-2DD48C6DB113}"/>
              </a:ext>
            </a:extLst>
          </p:cNvPr>
          <p:cNvGrpSpPr/>
          <p:nvPr/>
        </p:nvGrpSpPr>
        <p:grpSpPr>
          <a:xfrm>
            <a:off x="6322050" y="2024022"/>
            <a:ext cx="924738" cy="380007"/>
            <a:chOff x="2865989" y="6251074"/>
            <a:chExt cx="1345739" cy="54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4613E31-AF06-B1A0-7F99-145597325809}"/>
                </a:ext>
              </a:extLst>
            </p:cNvPr>
            <p:cNvSpPr/>
            <p:nvPr/>
          </p:nvSpPr>
          <p:spPr>
            <a:xfrm>
              <a:off x="2865989" y="6251074"/>
              <a:ext cx="540000" cy="54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1012AED-5D4D-ADC9-D4AF-425D9A6796C2}"/>
                </a:ext>
              </a:extLst>
            </p:cNvPr>
            <p:cNvSpPr/>
            <p:nvPr/>
          </p:nvSpPr>
          <p:spPr>
            <a:xfrm>
              <a:off x="3235444" y="625107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C8657CD-4349-0AE2-A9EE-E8702A0959C5}"/>
                </a:ext>
              </a:extLst>
            </p:cNvPr>
            <p:cNvSpPr/>
            <p:nvPr/>
          </p:nvSpPr>
          <p:spPr>
            <a:xfrm>
              <a:off x="3671728" y="625107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BF446BC8-3A49-BD40-2521-51A5BA6F3422}"/>
              </a:ext>
            </a:extLst>
          </p:cNvPr>
          <p:cNvSpPr txBox="1">
            <a:spLocks/>
          </p:cNvSpPr>
          <p:nvPr/>
        </p:nvSpPr>
        <p:spPr>
          <a:xfrm>
            <a:off x="5035935" y="4898394"/>
            <a:ext cx="923369" cy="52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pt-BR" sz="24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DDE0E887-FF17-5009-5304-188E2A4C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28" y="622136"/>
            <a:ext cx="10488382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uma reação bioquímica?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3C302BB-8011-FF5B-18E8-F7448B792D44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CA59FFE1-02BB-1FB4-66A5-9DE9C195670A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385728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19234"/>
            <a:ext cx="10515240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Estrutura de Avaliação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CDBC6EC-0F08-4DC3-ACED-518442C89D11}"/>
              </a:ext>
            </a:extLst>
          </p:cNvPr>
          <p:cNvCxnSpPr>
            <a:cxnSpLocks/>
          </p:cNvCxnSpPr>
          <p:nvPr/>
        </p:nvCxnSpPr>
        <p:spPr>
          <a:xfrm flipH="1">
            <a:off x="2955721" y="2541001"/>
            <a:ext cx="462617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161B1E-5C9E-4368-AC8A-3BFB7E19AADA}"/>
              </a:ext>
            </a:extLst>
          </p:cNvPr>
          <p:cNvSpPr txBox="1"/>
          <p:nvPr/>
        </p:nvSpPr>
        <p:spPr>
          <a:xfrm>
            <a:off x="595027" y="2065410"/>
            <a:ext cx="4904073" cy="289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Exercícios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Micro provas semanais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Teoria na sexta-feira</a:t>
            </a:r>
          </a:p>
          <a:p>
            <a:pPr marL="10287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Avaliação na quarta-feira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Avaliações de vocabulário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EA4D241-DA4D-45D9-628D-DE9BF687699B}"/>
              </a:ext>
            </a:extLst>
          </p:cNvPr>
          <p:cNvCxnSpPr>
            <a:cxnSpLocks/>
          </p:cNvCxnSpPr>
          <p:nvPr/>
        </p:nvCxnSpPr>
        <p:spPr>
          <a:xfrm flipH="1">
            <a:off x="4911521" y="3150601"/>
            <a:ext cx="267037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1A94A4B-12BF-ECA9-0B9B-4D6D93667BFE}"/>
              </a:ext>
            </a:extLst>
          </p:cNvPr>
          <p:cNvCxnSpPr>
            <a:cxnSpLocks/>
          </p:cNvCxnSpPr>
          <p:nvPr/>
        </p:nvCxnSpPr>
        <p:spPr>
          <a:xfrm flipH="1">
            <a:off x="5317921" y="4725401"/>
            <a:ext cx="226397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399562-1E2A-F645-E414-7DCF6DC29564}"/>
              </a:ext>
            </a:extLst>
          </p:cNvPr>
          <p:cNvSpPr txBox="1"/>
          <p:nvPr/>
        </p:nvSpPr>
        <p:spPr>
          <a:xfrm>
            <a:off x="7670800" y="2203396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4,0 pontos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39A15A-639A-DC21-498C-75D00DC49569}"/>
              </a:ext>
            </a:extLst>
          </p:cNvPr>
          <p:cNvSpPr txBox="1"/>
          <p:nvPr/>
        </p:nvSpPr>
        <p:spPr>
          <a:xfrm>
            <a:off x="7670800" y="2816009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4,0 pontos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2FACBD-1E71-5507-E610-CA2B88E423D7}"/>
              </a:ext>
            </a:extLst>
          </p:cNvPr>
          <p:cNvSpPr txBox="1"/>
          <p:nvPr/>
        </p:nvSpPr>
        <p:spPr>
          <a:xfrm>
            <a:off x="7670800" y="4436893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2,0 pontos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9B16E95-CA2A-3A7A-AD2D-B914838AAD99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333807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4AFB75-2ECA-8539-AE3F-8A483116D988}"/>
              </a:ext>
            </a:extLst>
          </p:cNvPr>
          <p:cNvSpPr txBox="1"/>
          <p:nvPr/>
        </p:nvSpPr>
        <p:spPr>
          <a:xfrm>
            <a:off x="722349" y="5392031"/>
            <a:ext cx="10296284" cy="594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+ Pontos extras das dinâmicas em sala de aula ou no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ClassRoom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8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6950A6-25CA-76B4-0C3A-FEA37604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6" y="2036452"/>
            <a:ext cx="11455648" cy="36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57" y="498209"/>
            <a:ext cx="10488382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Característica de reações bioquímicas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0" y="1279891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223B1DEF-286E-AD60-51D1-BC44B4C303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07218" y="1957039"/>
            <a:ext cx="8269518" cy="52471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Ocorre normalmente em organismos vivos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D98661E-CB93-267E-9E03-0B876F7E195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39953" y="2725747"/>
            <a:ext cx="8269518" cy="3249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Servem para: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Gerar energia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Produzir moléculas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Regular funções celulares</a:t>
            </a:r>
          </a:p>
        </p:txBody>
      </p:sp>
    </p:spTree>
    <p:extLst>
      <p:ext uri="{BB962C8B-B14F-4D97-AF65-F5344CB8AC3E}">
        <p14:creationId xmlns:p14="http://schemas.microsoft.com/office/powerpoint/2010/main" val="127243204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23B1DEF-286E-AD60-51D1-BC44B4C303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62973" y="1680182"/>
            <a:ext cx="8269518" cy="757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Envolvem moléculas orgânicas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D98661E-CB93-267E-9E03-0B876F7E195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13695" y="2579781"/>
            <a:ext cx="8269518" cy="3249992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Carboidratos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Lipídios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Proteínas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Aminoácidos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B169062-C917-E484-CF7B-278BD83825A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62973" y="5829773"/>
            <a:ext cx="8269518" cy="757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São catalisadas por enzimas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07D73C4-7D42-5F36-2448-2CD2911712C1}"/>
              </a:ext>
            </a:extLst>
          </p:cNvPr>
          <p:cNvSpPr txBox="1">
            <a:spLocks/>
          </p:cNvSpPr>
          <p:nvPr/>
        </p:nvSpPr>
        <p:spPr>
          <a:xfrm>
            <a:off x="555857" y="498209"/>
            <a:ext cx="10488382" cy="61677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Característica de reações bioquímicas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D0081A-4B5E-9F24-839C-315DF480E82F}"/>
              </a:ext>
            </a:extLst>
          </p:cNvPr>
          <p:cNvCxnSpPr>
            <a:cxnSpLocks/>
          </p:cNvCxnSpPr>
          <p:nvPr/>
        </p:nvCxnSpPr>
        <p:spPr>
          <a:xfrm flipH="1">
            <a:off x="0" y="1279891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756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A7F9A01-4AD9-61FA-BBE5-92AAC9E3578C}"/>
              </a:ext>
            </a:extLst>
          </p:cNvPr>
          <p:cNvSpPr txBox="1">
            <a:spLocks/>
          </p:cNvSpPr>
          <p:nvPr/>
        </p:nvSpPr>
        <p:spPr>
          <a:xfrm>
            <a:off x="541108" y="1692754"/>
            <a:ext cx="10488382" cy="15018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Vamos estudar vias bioquímicas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36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Também podemos chamar de rotas bioquímicas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B63F07D-D646-5DFF-3485-D4AA90AED0D6}"/>
              </a:ext>
            </a:extLst>
          </p:cNvPr>
          <p:cNvSpPr txBox="1">
            <a:spLocks/>
          </p:cNvSpPr>
          <p:nvPr/>
        </p:nvSpPr>
        <p:spPr>
          <a:xfrm>
            <a:off x="1621312" y="4410647"/>
            <a:ext cx="9325872" cy="122617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exatamente é uma rota bioquímica?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659268E-A710-04AA-B0A2-166FC37E63D3}"/>
              </a:ext>
            </a:extLst>
          </p:cNvPr>
          <p:cNvCxnSpPr>
            <a:cxnSpLocks/>
          </p:cNvCxnSpPr>
          <p:nvPr/>
        </p:nvCxnSpPr>
        <p:spPr>
          <a:xfrm flipH="1">
            <a:off x="3694113" y="5822394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9AD30CA-7E60-153A-DFF2-3BF225F59906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6050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65ADEB-6222-42FE-AFB0-0C383899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5" y="1330306"/>
            <a:ext cx="1263727" cy="9696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9F78033-C277-4D4E-92DF-CA951347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4132" r="-8347"/>
          <a:stretch>
            <a:fillRect/>
          </a:stretch>
        </p:blipFill>
        <p:spPr>
          <a:xfrm>
            <a:off x="2473768" y="918478"/>
            <a:ext cx="1799737" cy="1429762"/>
          </a:xfrm>
          <a:custGeom>
            <a:avLst/>
            <a:gdLst>
              <a:gd name="connsiteX0" fmla="*/ 0 w 1799737"/>
              <a:gd name="connsiteY0" fmla="*/ 277951 h 1429762"/>
              <a:gd name="connsiteX1" fmla="*/ 487798 w 1799737"/>
              <a:gd name="connsiteY1" fmla="*/ 277951 h 1429762"/>
              <a:gd name="connsiteX2" fmla="*/ 487798 w 1799737"/>
              <a:gd name="connsiteY2" fmla="*/ 532665 h 1429762"/>
              <a:gd name="connsiteX3" fmla="*/ 1661083 w 1799737"/>
              <a:gd name="connsiteY3" fmla="*/ 532665 h 1429762"/>
              <a:gd name="connsiteX4" fmla="*/ 1661083 w 1799737"/>
              <a:gd name="connsiteY4" fmla="*/ 1429762 h 1429762"/>
              <a:gd name="connsiteX5" fmla="*/ 0 w 1799737"/>
              <a:gd name="connsiteY5" fmla="*/ 1429762 h 1429762"/>
              <a:gd name="connsiteX6" fmla="*/ 487798 w 1799737"/>
              <a:gd name="connsiteY6" fmla="*/ 0 h 1429762"/>
              <a:gd name="connsiteX7" fmla="*/ 1799737 w 1799737"/>
              <a:gd name="connsiteY7" fmla="*/ 0 h 1429762"/>
              <a:gd name="connsiteX8" fmla="*/ 1799737 w 1799737"/>
              <a:gd name="connsiteY8" fmla="*/ 532665 h 1429762"/>
              <a:gd name="connsiteX9" fmla="*/ 1661083 w 1799737"/>
              <a:gd name="connsiteY9" fmla="*/ 532665 h 1429762"/>
              <a:gd name="connsiteX10" fmla="*/ 1661083 w 1799737"/>
              <a:gd name="connsiteY10" fmla="*/ 277951 h 1429762"/>
              <a:gd name="connsiteX11" fmla="*/ 487798 w 1799737"/>
              <a:gd name="connsiteY11" fmla="*/ 277951 h 14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9737" h="1429762">
                <a:moveTo>
                  <a:pt x="0" y="277951"/>
                </a:moveTo>
                <a:lnTo>
                  <a:pt x="487798" y="277951"/>
                </a:lnTo>
                <a:lnTo>
                  <a:pt x="487798" y="532665"/>
                </a:lnTo>
                <a:lnTo>
                  <a:pt x="1661083" y="532665"/>
                </a:lnTo>
                <a:lnTo>
                  <a:pt x="1661083" y="1429762"/>
                </a:lnTo>
                <a:lnTo>
                  <a:pt x="0" y="1429762"/>
                </a:lnTo>
                <a:close/>
                <a:moveTo>
                  <a:pt x="487798" y="0"/>
                </a:moveTo>
                <a:lnTo>
                  <a:pt x="1799737" y="0"/>
                </a:lnTo>
                <a:lnTo>
                  <a:pt x="1799737" y="532665"/>
                </a:lnTo>
                <a:lnTo>
                  <a:pt x="1661083" y="532665"/>
                </a:lnTo>
                <a:lnTo>
                  <a:pt x="1661083" y="277951"/>
                </a:lnTo>
                <a:lnTo>
                  <a:pt x="487798" y="277951"/>
                </a:ln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B656C2-E95B-40D9-BBB2-2505E289E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166" y="1374925"/>
            <a:ext cx="1872078" cy="9678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8F7337-BEEF-49C8-B8FE-70B14F63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949" y="1450768"/>
            <a:ext cx="1863432" cy="8281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3D36B0-AE79-4E17-A2E9-DAEA67E8A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798" y="2149083"/>
            <a:ext cx="1166469" cy="11985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1A57E7-B4D3-4DBD-8680-B17E4EB51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421" y="398471"/>
            <a:ext cx="1166469" cy="12026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9A59D2-620B-4AA7-8202-5C0B9CA34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0731" y="4686609"/>
            <a:ext cx="1464664" cy="14404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7EF364-AC9C-4263-AD77-A962AB233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9083" y="4676230"/>
            <a:ext cx="1540646" cy="126240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9C25F63-9FE9-44CE-9C06-27F26CDFC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6630" y="4690610"/>
            <a:ext cx="1508124" cy="11694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0A12764-BDF9-43B3-B02D-C37C9F3D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288" y="4706596"/>
            <a:ext cx="812972" cy="1179079"/>
          </a:xfrm>
          <a:prstGeom prst="rect">
            <a:avLst/>
          </a:prstGeom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C835123-A400-425A-A114-61FF3257A675}"/>
              </a:ext>
            </a:extLst>
          </p:cNvPr>
          <p:cNvCxnSpPr>
            <a:cxnSpLocks/>
          </p:cNvCxnSpPr>
          <p:nvPr/>
        </p:nvCxnSpPr>
        <p:spPr>
          <a:xfrm>
            <a:off x="1608773" y="1815154"/>
            <a:ext cx="845471" cy="3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0659B02-B8A0-4313-8937-2C0D3115C424}"/>
              </a:ext>
            </a:extLst>
          </p:cNvPr>
          <p:cNvCxnSpPr>
            <a:cxnSpLocks/>
          </p:cNvCxnSpPr>
          <p:nvPr/>
        </p:nvCxnSpPr>
        <p:spPr>
          <a:xfrm>
            <a:off x="4093905" y="1865240"/>
            <a:ext cx="949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9B1A681-C9C6-4BD7-B0C9-F8F89056F4C8}"/>
              </a:ext>
            </a:extLst>
          </p:cNvPr>
          <p:cNvCxnSpPr>
            <a:cxnSpLocks/>
          </p:cNvCxnSpPr>
          <p:nvPr/>
        </p:nvCxnSpPr>
        <p:spPr>
          <a:xfrm>
            <a:off x="6839759" y="1815152"/>
            <a:ext cx="8712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50BF518-52EB-4165-823E-A6C3F1F01922}"/>
              </a:ext>
            </a:extLst>
          </p:cNvPr>
          <p:cNvCxnSpPr>
            <a:cxnSpLocks/>
          </p:cNvCxnSpPr>
          <p:nvPr/>
        </p:nvCxnSpPr>
        <p:spPr>
          <a:xfrm flipH="1">
            <a:off x="8972383" y="5260940"/>
            <a:ext cx="14917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0671AC8-D343-499D-8A1F-3BEBA3936ADC}"/>
              </a:ext>
            </a:extLst>
          </p:cNvPr>
          <p:cNvCxnSpPr>
            <a:cxnSpLocks/>
          </p:cNvCxnSpPr>
          <p:nvPr/>
        </p:nvCxnSpPr>
        <p:spPr>
          <a:xfrm flipH="1">
            <a:off x="6544323" y="5325266"/>
            <a:ext cx="10880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56B2EB1-533F-4E91-8276-A7C24FA6967F}"/>
              </a:ext>
            </a:extLst>
          </p:cNvPr>
          <p:cNvCxnSpPr>
            <a:cxnSpLocks/>
          </p:cNvCxnSpPr>
          <p:nvPr/>
        </p:nvCxnSpPr>
        <p:spPr>
          <a:xfrm flipH="1">
            <a:off x="4124419" y="5339869"/>
            <a:ext cx="6841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516F23F5-A496-488C-A11C-52022A0D3977}"/>
              </a:ext>
            </a:extLst>
          </p:cNvPr>
          <p:cNvCxnSpPr>
            <a:cxnSpLocks/>
          </p:cNvCxnSpPr>
          <p:nvPr/>
        </p:nvCxnSpPr>
        <p:spPr>
          <a:xfrm flipH="1">
            <a:off x="1408513" y="5356897"/>
            <a:ext cx="6841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6F77613B-6369-4EDF-995F-DD6A9A1BEB9D}"/>
              </a:ext>
            </a:extLst>
          </p:cNvPr>
          <p:cNvCxnSpPr>
            <a:cxnSpLocks/>
          </p:cNvCxnSpPr>
          <p:nvPr/>
        </p:nvCxnSpPr>
        <p:spPr>
          <a:xfrm>
            <a:off x="11122045" y="3276309"/>
            <a:ext cx="1" cy="1165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3FAF76C-DC2E-46DC-A384-47B7987552B5}"/>
              </a:ext>
            </a:extLst>
          </p:cNvPr>
          <p:cNvCxnSpPr>
            <a:cxnSpLocks/>
          </p:cNvCxnSpPr>
          <p:nvPr/>
        </p:nvCxnSpPr>
        <p:spPr>
          <a:xfrm>
            <a:off x="11329099" y="1633359"/>
            <a:ext cx="0" cy="4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0E84164-8BCE-4B81-8A3F-74DEEB9C099F}"/>
              </a:ext>
            </a:extLst>
          </p:cNvPr>
          <p:cNvSpPr txBox="1"/>
          <p:nvPr/>
        </p:nvSpPr>
        <p:spPr>
          <a:xfrm>
            <a:off x="261312" y="2318188"/>
            <a:ext cx="1166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15CA74A-4776-49EA-A0DB-B066561040A4}"/>
              </a:ext>
            </a:extLst>
          </p:cNvPr>
          <p:cNvSpPr txBox="1"/>
          <p:nvPr/>
        </p:nvSpPr>
        <p:spPr>
          <a:xfrm>
            <a:off x="2663820" y="2342802"/>
            <a:ext cx="134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Glicose-6-fosfato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969DD3D-12F2-4358-83B6-7CD856A4B8BE}"/>
              </a:ext>
            </a:extLst>
          </p:cNvPr>
          <p:cNvSpPr txBox="1"/>
          <p:nvPr/>
        </p:nvSpPr>
        <p:spPr>
          <a:xfrm>
            <a:off x="5433589" y="2342802"/>
            <a:ext cx="134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Frutose-6-fosfato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1D4ACD4-0DCE-4371-BF45-5D08092F49FD}"/>
              </a:ext>
            </a:extLst>
          </p:cNvPr>
          <p:cNvSpPr txBox="1"/>
          <p:nvPr/>
        </p:nvSpPr>
        <p:spPr>
          <a:xfrm>
            <a:off x="7848027" y="2342802"/>
            <a:ext cx="1687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Frutose-1,6-bifosfato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5F82F69-6F06-42A2-8CC7-BB5DC0526330}"/>
              </a:ext>
            </a:extLst>
          </p:cNvPr>
          <p:cNvSpPr txBox="1"/>
          <p:nvPr/>
        </p:nvSpPr>
        <p:spPr>
          <a:xfrm>
            <a:off x="9855900" y="124052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Di-hidroxiacetona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fosfato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00A92A7-AAF0-44DC-B8D5-55AB138FE246}"/>
              </a:ext>
            </a:extLst>
          </p:cNvPr>
          <p:cNvSpPr txBox="1"/>
          <p:nvPr/>
        </p:nvSpPr>
        <p:spPr>
          <a:xfrm>
            <a:off x="9218202" y="2849951"/>
            <a:ext cx="174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Gliceraldeído-3-fosfato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CE3EC17-EF08-455E-9C3A-7D83955615D6}"/>
              </a:ext>
            </a:extLst>
          </p:cNvPr>
          <p:cNvSpPr txBox="1"/>
          <p:nvPr/>
        </p:nvSpPr>
        <p:spPr>
          <a:xfrm>
            <a:off x="10091712" y="6121755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1,3-Bifosfoglicerato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E1EF846-FDE4-4AD8-AAAC-7C9C0DD26521}"/>
              </a:ext>
            </a:extLst>
          </p:cNvPr>
          <p:cNvSpPr txBox="1"/>
          <p:nvPr/>
        </p:nvSpPr>
        <p:spPr>
          <a:xfrm>
            <a:off x="7275374" y="6164092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3-fosfoglicerato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E0B6EB9-7B7D-4501-B00A-B61D77EB5584}"/>
              </a:ext>
            </a:extLst>
          </p:cNvPr>
          <p:cNvSpPr txBox="1"/>
          <p:nvPr/>
        </p:nvSpPr>
        <p:spPr>
          <a:xfrm>
            <a:off x="4578685" y="6117541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2-fosfoglicerato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5EDA3A2-0CBE-4828-BAF2-36669BD0B59A}"/>
              </a:ext>
            </a:extLst>
          </p:cNvPr>
          <p:cNvSpPr txBox="1"/>
          <p:nvPr/>
        </p:nvSpPr>
        <p:spPr>
          <a:xfrm>
            <a:off x="2121021" y="6134033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Fosfenopiruvato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8F32BD1-4589-409E-B4B2-ED4D0281E0E9}"/>
              </a:ext>
            </a:extLst>
          </p:cNvPr>
          <p:cNvSpPr txBox="1"/>
          <p:nvPr/>
        </p:nvSpPr>
        <p:spPr>
          <a:xfrm>
            <a:off x="-410381" y="6142239"/>
            <a:ext cx="22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Piruvato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A3C83880-7D51-46DF-BCE4-5209E522D711}"/>
              </a:ext>
            </a:extLst>
          </p:cNvPr>
          <p:cNvCxnSpPr>
            <a:cxnSpLocks/>
          </p:cNvCxnSpPr>
          <p:nvPr/>
        </p:nvCxnSpPr>
        <p:spPr>
          <a:xfrm flipV="1">
            <a:off x="11413258" y="1630028"/>
            <a:ext cx="0" cy="452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A467B96-2CAA-4FBB-A403-1A7EB34D60E5}"/>
              </a:ext>
            </a:extLst>
          </p:cNvPr>
          <p:cNvSpPr txBox="1"/>
          <p:nvPr/>
        </p:nvSpPr>
        <p:spPr>
          <a:xfrm>
            <a:off x="11044946" y="3562299"/>
            <a:ext cx="1222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Gliceraldeído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3-fosfato desidrogenase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D0E61B6-91D4-4ADE-BFA2-D8AF08B4297D}"/>
              </a:ext>
            </a:extLst>
          </p:cNvPr>
          <p:cNvSpPr txBox="1"/>
          <p:nvPr/>
        </p:nvSpPr>
        <p:spPr>
          <a:xfrm>
            <a:off x="1144328" y="5441680"/>
            <a:ext cx="1263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Piruvato quinase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DCBB5E4-5558-4254-887B-5D82FF185FC9}"/>
              </a:ext>
            </a:extLst>
          </p:cNvPr>
          <p:cNvSpPr txBox="1"/>
          <p:nvPr/>
        </p:nvSpPr>
        <p:spPr>
          <a:xfrm>
            <a:off x="3892178" y="5420174"/>
            <a:ext cx="1192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Enolase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6573CE2-EB56-4046-BB91-CCDFFC3100A7}"/>
              </a:ext>
            </a:extLst>
          </p:cNvPr>
          <p:cNvSpPr txBox="1"/>
          <p:nvPr/>
        </p:nvSpPr>
        <p:spPr>
          <a:xfrm>
            <a:off x="6324802" y="5410865"/>
            <a:ext cx="1540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Fosfoglicerato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mutase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6B6C2E5-86D3-43F4-B3FB-3171AB6C347A}"/>
              </a:ext>
            </a:extLst>
          </p:cNvPr>
          <p:cNvSpPr txBox="1"/>
          <p:nvPr/>
        </p:nvSpPr>
        <p:spPr>
          <a:xfrm>
            <a:off x="9697790" y="1895535"/>
            <a:ext cx="912601" cy="26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Aldolase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3F0FDE3-7494-4575-8B4D-0690E380E0BF}"/>
              </a:ext>
            </a:extLst>
          </p:cNvPr>
          <p:cNvSpPr txBox="1"/>
          <p:nvPr/>
        </p:nvSpPr>
        <p:spPr>
          <a:xfrm>
            <a:off x="11327966" y="1573361"/>
            <a:ext cx="91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Triose- fosfato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isomerase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2D3E5A1-8C85-433D-BD00-2ADEB2EDD54F}"/>
              </a:ext>
            </a:extLst>
          </p:cNvPr>
          <p:cNvSpPr txBox="1"/>
          <p:nvPr/>
        </p:nvSpPr>
        <p:spPr>
          <a:xfrm>
            <a:off x="1495116" y="2038399"/>
            <a:ext cx="97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Hexoquinase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4B2D785-F591-4F6B-BFC7-F028F749E580}"/>
              </a:ext>
            </a:extLst>
          </p:cNvPr>
          <p:cNvSpPr txBox="1"/>
          <p:nvPr/>
        </p:nvSpPr>
        <p:spPr>
          <a:xfrm>
            <a:off x="3864647" y="2055880"/>
            <a:ext cx="1501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Fosfoglicose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isomerase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1DD4754-CA43-4273-A28E-3B15714CF5EB}"/>
              </a:ext>
            </a:extLst>
          </p:cNvPr>
          <p:cNvSpPr txBox="1"/>
          <p:nvPr/>
        </p:nvSpPr>
        <p:spPr>
          <a:xfrm>
            <a:off x="6696519" y="1895519"/>
            <a:ext cx="1242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Fosfofruto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quinase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4C56696-A552-4F5E-A223-4AF4E99DFA15}"/>
              </a:ext>
            </a:extLst>
          </p:cNvPr>
          <p:cNvSpPr txBox="1"/>
          <p:nvPr/>
        </p:nvSpPr>
        <p:spPr>
          <a:xfrm>
            <a:off x="1424275" y="919203"/>
            <a:ext cx="49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ATP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C7369C1-D355-4D90-BE60-A4BE4A9265CE}"/>
              </a:ext>
            </a:extLst>
          </p:cNvPr>
          <p:cNvSpPr txBox="1"/>
          <p:nvPr/>
        </p:nvSpPr>
        <p:spPr>
          <a:xfrm>
            <a:off x="1929151" y="933176"/>
            <a:ext cx="843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ADP +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295FDBD1-BECD-432D-BC21-4D33A9E52ED1}"/>
              </a:ext>
            </a:extLst>
          </p:cNvPr>
          <p:cNvSpPr/>
          <p:nvPr/>
        </p:nvSpPr>
        <p:spPr>
          <a:xfrm rot="5400000">
            <a:off x="1371290" y="890265"/>
            <a:ext cx="1202668" cy="647111"/>
          </a:xfrm>
          <a:prstGeom prst="arc">
            <a:avLst>
              <a:gd name="adj1" fmla="val 16200000"/>
              <a:gd name="adj2" fmla="val 5615383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77A9463D-BA2B-4838-A4F8-F79C882BF047}"/>
              </a:ext>
            </a:extLst>
          </p:cNvPr>
          <p:cNvSpPr txBox="1"/>
          <p:nvPr/>
        </p:nvSpPr>
        <p:spPr>
          <a:xfrm>
            <a:off x="6848402" y="935125"/>
            <a:ext cx="49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ATP</a:t>
            </a:r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0BAE89E4-9C75-41A5-A584-8B74395928AE}"/>
              </a:ext>
            </a:extLst>
          </p:cNvPr>
          <p:cNvSpPr/>
          <p:nvPr/>
        </p:nvSpPr>
        <p:spPr>
          <a:xfrm rot="5400000">
            <a:off x="6795417" y="878891"/>
            <a:ext cx="1202668" cy="647111"/>
          </a:xfrm>
          <a:prstGeom prst="arc">
            <a:avLst>
              <a:gd name="adj1" fmla="val 16200000"/>
              <a:gd name="adj2" fmla="val 5615383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244BCA8E-658E-4B01-BA37-1B06442192F8}"/>
              </a:ext>
            </a:extLst>
          </p:cNvPr>
          <p:cNvSpPr/>
          <p:nvPr/>
        </p:nvSpPr>
        <p:spPr>
          <a:xfrm rot="5400000" flipV="1">
            <a:off x="1028229" y="4365845"/>
            <a:ext cx="1365031" cy="641528"/>
          </a:xfrm>
          <a:prstGeom prst="arc">
            <a:avLst>
              <a:gd name="adj1" fmla="val 16200000"/>
              <a:gd name="adj2" fmla="val 5615383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681DB5A1-26C2-4B85-AD45-7DE70215FC63}"/>
              </a:ext>
            </a:extLst>
          </p:cNvPr>
          <p:cNvSpPr txBox="1"/>
          <p:nvPr/>
        </p:nvSpPr>
        <p:spPr>
          <a:xfrm>
            <a:off x="1137596" y="4414620"/>
            <a:ext cx="49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ATP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2AB3D51F-25F5-4EF5-A3DA-370D38A2367F}"/>
              </a:ext>
            </a:extLst>
          </p:cNvPr>
          <p:cNvSpPr txBox="1"/>
          <p:nvPr/>
        </p:nvSpPr>
        <p:spPr>
          <a:xfrm>
            <a:off x="1495766" y="1835039"/>
            <a:ext cx="97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Mg</a:t>
            </a:r>
            <a:r>
              <a:rPr kumimoji="0" lang="pt-B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2+</a:t>
            </a:r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78FD623B-6D14-4D3F-9448-676F997668FC}"/>
              </a:ext>
            </a:extLst>
          </p:cNvPr>
          <p:cNvSpPr/>
          <p:nvPr/>
        </p:nvSpPr>
        <p:spPr>
          <a:xfrm rot="5400000" flipV="1">
            <a:off x="8832949" y="4248316"/>
            <a:ext cx="1365031" cy="641528"/>
          </a:xfrm>
          <a:prstGeom prst="arc">
            <a:avLst>
              <a:gd name="adj1" fmla="val 16200000"/>
              <a:gd name="adj2" fmla="val 5615383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20294DC-71C6-4652-B440-7C7060958DD6}"/>
              </a:ext>
            </a:extLst>
          </p:cNvPr>
          <p:cNvSpPr txBox="1"/>
          <p:nvPr/>
        </p:nvSpPr>
        <p:spPr>
          <a:xfrm>
            <a:off x="8911286" y="4309990"/>
            <a:ext cx="49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ATP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03F736C6-7F1D-4365-B1AB-F376207FCE9F}"/>
              </a:ext>
            </a:extLst>
          </p:cNvPr>
          <p:cNvSpPr txBox="1"/>
          <p:nvPr/>
        </p:nvSpPr>
        <p:spPr>
          <a:xfrm>
            <a:off x="9058892" y="5274363"/>
            <a:ext cx="1553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Fosfoglicerato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quinase</a:t>
            </a:r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B6A79B93-5BA1-492F-9F69-910351AB0108}"/>
              </a:ext>
            </a:extLst>
          </p:cNvPr>
          <p:cNvSpPr/>
          <p:nvPr/>
        </p:nvSpPr>
        <p:spPr>
          <a:xfrm rot="5400000" flipV="1">
            <a:off x="4178508" y="4627584"/>
            <a:ext cx="722898" cy="677315"/>
          </a:xfrm>
          <a:custGeom>
            <a:avLst/>
            <a:gdLst>
              <a:gd name="connsiteX0" fmla="*/ 682515 w 1365031"/>
              <a:gd name="connsiteY0" fmla="*/ 0 h 641528"/>
              <a:gd name="connsiteX1" fmla="*/ 1125976 w 1365031"/>
              <a:gd name="connsiteY1" fmla="*/ 76934 h 641528"/>
              <a:gd name="connsiteX2" fmla="*/ 1088772 w 1365031"/>
              <a:gd name="connsiteY2" fmla="*/ 578514 h 641528"/>
              <a:gd name="connsiteX3" fmla="*/ 662401 w 1365031"/>
              <a:gd name="connsiteY3" fmla="*/ 641388 h 641528"/>
              <a:gd name="connsiteX4" fmla="*/ 682516 w 1365031"/>
              <a:gd name="connsiteY4" fmla="*/ 320764 h 641528"/>
              <a:gd name="connsiteX5" fmla="*/ 682515 w 1365031"/>
              <a:gd name="connsiteY5" fmla="*/ 0 h 641528"/>
              <a:gd name="connsiteX0" fmla="*/ 682515 w 1365031"/>
              <a:gd name="connsiteY0" fmla="*/ 0 h 641528"/>
              <a:gd name="connsiteX1" fmla="*/ 1125976 w 1365031"/>
              <a:gd name="connsiteY1" fmla="*/ 76934 h 641528"/>
              <a:gd name="connsiteX2" fmla="*/ 1088772 w 1365031"/>
              <a:gd name="connsiteY2" fmla="*/ 578514 h 641528"/>
              <a:gd name="connsiteX3" fmla="*/ 662401 w 1365031"/>
              <a:gd name="connsiteY3" fmla="*/ 641388 h 641528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2" fmla="*/ 426371 w 702633"/>
              <a:gd name="connsiteY2" fmla="*/ 582380 h 645393"/>
              <a:gd name="connsiteX3" fmla="*/ 0 w 702633"/>
              <a:gd name="connsiteY3" fmla="*/ 645254 h 645393"/>
              <a:gd name="connsiteX4" fmla="*/ 20115 w 702633"/>
              <a:gd name="connsiteY4" fmla="*/ 324630 h 645393"/>
              <a:gd name="connsiteX5" fmla="*/ 20114 w 702633"/>
              <a:gd name="connsiteY5" fmla="*/ 3866 h 645393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2" fmla="*/ 0 w 702633"/>
              <a:gd name="connsiteY2" fmla="*/ 645254 h 645393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2" fmla="*/ 426371 w 702633"/>
              <a:gd name="connsiteY2" fmla="*/ 582380 h 645393"/>
              <a:gd name="connsiteX3" fmla="*/ 0 w 702633"/>
              <a:gd name="connsiteY3" fmla="*/ 645254 h 645393"/>
              <a:gd name="connsiteX4" fmla="*/ 20114 w 702633"/>
              <a:gd name="connsiteY4" fmla="*/ 3866 h 645393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2" fmla="*/ 0 w 702633"/>
              <a:gd name="connsiteY2" fmla="*/ 645254 h 645393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2" fmla="*/ 426371 w 702633"/>
              <a:gd name="connsiteY2" fmla="*/ 582380 h 645393"/>
              <a:gd name="connsiteX3" fmla="*/ 0 w 702633"/>
              <a:gd name="connsiteY3" fmla="*/ 645254 h 645393"/>
              <a:gd name="connsiteX4" fmla="*/ 20114 w 702633"/>
              <a:gd name="connsiteY4" fmla="*/ 3866 h 645393"/>
              <a:gd name="connsiteX0" fmla="*/ 20114 w 702633"/>
              <a:gd name="connsiteY0" fmla="*/ 3866 h 645393"/>
              <a:gd name="connsiteX1" fmla="*/ 463575 w 702633"/>
              <a:gd name="connsiteY1" fmla="*/ 80800 h 645393"/>
              <a:gd name="connsiteX0" fmla="*/ 20114 w 702633"/>
              <a:gd name="connsiteY0" fmla="*/ 0 h 641527"/>
              <a:gd name="connsiteX1" fmla="*/ 463575 w 702633"/>
              <a:gd name="connsiteY1" fmla="*/ 76934 h 641527"/>
              <a:gd name="connsiteX2" fmla="*/ 426371 w 702633"/>
              <a:gd name="connsiteY2" fmla="*/ 578514 h 641527"/>
              <a:gd name="connsiteX3" fmla="*/ 0 w 702633"/>
              <a:gd name="connsiteY3" fmla="*/ 641388 h 641527"/>
              <a:gd name="connsiteX4" fmla="*/ 20114 w 702633"/>
              <a:gd name="connsiteY4" fmla="*/ 0 h 641527"/>
              <a:gd name="connsiteX0" fmla="*/ 20114 w 702633"/>
              <a:gd name="connsiteY0" fmla="*/ 0 h 641527"/>
              <a:gd name="connsiteX1" fmla="*/ 668292 w 702633"/>
              <a:gd name="connsiteY1" fmla="*/ 377185 h 641527"/>
              <a:gd name="connsiteX0" fmla="*/ 20114 w 668309"/>
              <a:gd name="connsiteY0" fmla="*/ 25805 h 677315"/>
              <a:gd name="connsiteX1" fmla="*/ 518166 w 668309"/>
              <a:gd name="connsiteY1" fmla="*/ 20853 h 677315"/>
              <a:gd name="connsiteX2" fmla="*/ 426371 w 668309"/>
              <a:gd name="connsiteY2" fmla="*/ 604319 h 677315"/>
              <a:gd name="connsiteX3" fmla="*/ 0 w 668309"/>
              <a:gd name="connsiteY3" fmla="*/ 667193 h 677315"/>
              <a:gd name="connsiteX4" fmla="*/ 20114 w 668309"/>
              <a:gd name="connsiteY4" fmla="*/ 25805 h 677315"/>
              <a:gd name="connsiteX0" fmla="*/ 20114 w 668309"/>
              <a:gd name="connsiteY0" fmla="*/ 25805 h 677315"/>
              <a:gd name="connsiteX1" fmla="*/ 668292 w 668309"/>
              <a:gd name="connsiteY1" fmla="*/ 402990 h 677315"/>
              <a:gd name="connsiteX0" fmla="*/ 20114 w 722898"/>
              <a:gd name="connsiteY0" fmla="*/ 25805 h 677315"/>
              <a:gd name="connsiteX1" fmla="*/ 518166 w 722898"/>
              <a:gd name="connsiteY1" fmla="*/ 20853 h 677315"/>
              <a:gd name="connsiteX2" fmla="*/ 426371 w 722898"/>
              <a:gd name="connsiteY2" fmla="*/ 604319 h 677315"/>
              <a:gd name="connsiteX3" fmla="*/ 0 w 722898"/>
              <a:gd name="connsiteY3" fmla="*/ 667193 h 677315"/>
              <a:gd name="connsiteX4" fmla="*/ 20114 w 722898"/>
              <a:gd name="connsiteY4" fmla="*/ 25805 h 677315"/>
              <a:gd name="connsiteX0" fmla="*/ 20114 w 722898"/>
              <a:gd name="connsiteY0" fmla="*/ 25805 h 677315"/>
              <a:gd name="connsiteX1" fmla="*/ 722883 w 722898"/>
              <a:gd name="connsiteY1" fmla="*/ 430286 h 67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98" h="677315" stroke="0" extrusionOk="0">
                <a:moveTo>
                  <a:pt x="20114" y="25805"/>
                </a:moveTo>
                <a:cubicBezTo>
                  <a:pt x="182715" y="25805"/>
                  <a:pt x="394565" y="-28799"/>
                  <a:pt x="518166" y="20853"/>
                </a:cubicBezTo>
                <a:cubicBezTo>
                  <a:pt x="851636" y="154812"/>
                  <a:pt x="512732" y="496596"/>
                  <a:pt x="426371" y="604319"/>
                </a:cubicBezTo>
                <a:cubicBezTo>
                  <a:pt x="340010" y="712042"/>
                  <a:pt x="153109" y="669315"/>
                  <a:pt x="0" y="667193"/>
                </a:cubicBezTo>
                <a:lnTo>
                  <a:pt x="20114" y="25805"/>
                </a:lnTo>
                <a:close/>
              </a:path>
              <a:path w="722898" h="677315" fill="none">
                <a:moveTo>
                  <a:pt x="20114" y="25805"/>
                </a:moveTo>
                <a:cubicBezTo>
                  <a:pt x="182715" y="25805"/>
                  <a:pt x="726235" y="323388"/>
                  <a:pt x="722883" y="430286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CE52E77-B0ED-4D36-BE12-A7BCB1560EBF}"/>
              </a:ext>
            </a:extLst>
          </p:cNvPr>
          <p:cNvSpPr txBox="1"/>
          <p:nvPr/>
        </p:nvSpPr>
        <p:spPr>
          <a:xfrm>
            <a:off x="3937722" y="4387727"/>
            <a:ext cx="49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r>
              <a:rPr kumimoji="0" lang="pt-BR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2E41D7C-40BD-4B7E-AA01-DC483866F625}"/>
              </a:ext>
            </a:extLst>
          </p:cNvPr>
          <p:cNvSpPr txBox="1"/>
          <p:nvPr/>
        </p:nvSpPr>
        <p:spPr>
          <a:xfrm>
            <a:off x="10201809" y="3951666"/>
            <a:ext cx="37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75" name="Arco 74">
            <a:extLst>
              <a:ext uri="{FF2B5EF4-FFF2-40B4-BE49-F238E27FC236}">
                <a16:creationId xmlns:a16="http://schemas.microsoft.com/office/drawing/2014/main" id="{20CF9378-4239-424B-842E-0CA636B1F558}"/>
              </a:ext>
            </a:extLst>
          </p:cNvPr>
          <p:cNvSpPr/>
          <p:nvPr/>
        </p:nvSpPr>
        <p:spPr>
          <a:xfrm flipV="1">
            <a:off x="9112566" y="3394903"/>
            <a:ext cx="2009479" cy="514591"/>
          </a:xfrm>
          <a:prstGeom prst="arc">
            <a:avLst>
              <a:gd name="adj1" fmla="val 16200000"/>
              <a:gd name="adj2" fmla="val 5615383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8889FCE6-734D-4B83-8066-AC00C0F4714B}"/>
              </a:ext>
            </a:extLst>
          </p:cNvPr>
          <p:cNvSpPr txBox="1"/>
          <p:nvPr/>
        </p:nvSpPr>
        <p:spPr>
          <a:xfrm>
            <a:off x="9586823" y="3276309"/>
            <a:ext cx="612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NAD</a:t>
            </a:r>
            <a:r>
              <a:rPr kumimoji="0" lang="pt-B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EDE472F-F82A-4325-949F-BD5E1CAC392D}"/>
              </a:ext>
            </a:extLst>
          </p:cNvPr>
          <p:cNvSpPr txBox="1"/>
          <p:nvPr/>
        </p:nvSpPr>
        <p:spPr>
          <a:xfrm>
            <a:off x="9574364" y="3783801"/>
            <a:ext cx="644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NADH</a:t>
            </a:r>
          </a:p>
        </p:txBody>
      </p:sp>
      <p:sp>
        <p:nvSpPr>
          <p:cNvPr id="78" name="Seta: Dobrada 77">
            <a:extLst>
              <a:ext uri="{FF2B5EF4-FFF2-40B4-BE49-F238E27FC236}">
                <a16:creationId xmlns:a16="http://schemas.microsoft.com/office/drawing/2014/main" id="{A68CF8E1-7E52-47FC-AD0F-4749A5477C36}"/>
              </a:ext>
            </a:extLst>
          </p:cNvPr>
          <p:cNvSpPr/>
          <p:nvPr/>
        </p:nvSpPr>
        <p:spPr>
          <a:xfrm rot="16200000" flipH="1" flipV="1">
            <a:off x="10684886" y="3874203"/>
            <a:ext cx="261610" cy="671811"/>
          </a:xfrm>
          <a:prstGeom prst="bentArrow">
            <a:avLst>
              <a:gd name="adj1" fmla="val 5691"/>
              <a:gd name="adj2" fmla="val 10827"/>
              <a:gd name="adj3" fmla="val 50000"/>
              <a:gd name="adj4" fmla="val 83920"/>
            </a:avLst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387AD0A-6F84-480D-AE8D-F20E31D1D2A1}"/>
              </a:ext>
            </a:extLst>
          </p:cNvPr>
          <p:cNvSpPr txBox="1"/>
          <p:nvPr/>
        </p:nvSpPr>
        <p:spPr>
          <a:xfrm>
            <a:off x="7352074" y="935125"/>
            <a:ext cx="843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ADP +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AC3CE456-038E-4DD0-9C80-AFEE24DA4723}"/>
              </a:ext>
            </a:extLst>
          </p:cNvPr>
          <p:cNvSpPr txBox="1"/>
          <p:nvPr/>
        </p:nvSpPr>
        <p:spPr>
          <a:xfrm>
            <a:off x="9381922" y="4309990"/>
            <a:ext cx="843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ADP +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DCC77D98-BA66-40F6-BFD2-FC9929186928}"/>
              </a:ext>
            </a:extLst>
          </p:cNvPr>
          <p:cNvSpPr txBox="1"/>
          <p:nvPr/>
        </p:nvSpPr>
        <p:spPr>
          <a:xfrm>
            <a:off x="1646560" y="4403423"/>
            <a:ext cx="843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ADP +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Pi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82" name="Seta: Dobrada 81">
            <a:extLst>
              <a:ext uri="{FF2B5EF4-FFF2-40B4-BE49-F238E27FC236}">
                <a16:creationId xmlns:a16="http://schemas.microsoft.com/office/drawing/2014/main" id="{CBD4A5C7-0220-455C-AA62-5D1C3FD6F79F}"/>
              </a:ext>
            </a:extLst>
          </p:cNvPr>
          <p:cNvSpPr/>
          <p:nvPr/>
        </p:nvSpPr>
        <p:spPr>
          <a:xfrm rot="16200000" flipH="1" flipV="1">
            <a:off x="10270014" y="1652777"/>
            <a:ext cx="261610" cy="671811"/>
          </a:xfrm>
          <a:prstGeom prst="bentArrow">
            <a:avLst>
              <a:gd name="adj1" fmla="val 5691"/>
              <a:gd name="adj2" fmla="val 10827"/>
              <a:gd name="adj3" fmla="val 50000"/>
              <a:gd name="adj4" fmla="val 83920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Seta: Dobrada 82">
            <a:extLst>
              <a:ext uri="{FF2B5EF4-FFF2-40B4-BE49-F238E27FC236}">
                <a16:creationId xmlns:a16="http://schemas.microsoft.com/office/drawing/2014/main" id="{32AE2942-6A72-4F05-9366-46CE1DEF30EA}"/>
              </a:ext>
            </a:extLst>
          </p:cNvPr>
          <p:cNvSpPr/>
          <p:nvPr/>
        </p:nvSpPr>
        <p:spPr>
          <a:xfrm rot="16200000" flipV="1">
            <a:off x="10140747" y="1275855"/>
            <a:ext cx="261579" cy="930380"/>
          </a:xfrm>
          <a:prstGeom prst="bentArrow">
            <a:avLst>
              <a:gd name="adj1" fmla="val 5691"/>
              <a:gd name="adj2" fmla="val 10827"/>
              <a:gd name="adj3" fmla="val 50000"/>
              <a:gd name="adj4" fmla="val 83920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9EF737E5-AE21-47F0-903D-DA538C31E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04" y="4476585"/>
            <a:ext cx="1281389" cy="16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6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B63F07D-D646-5DFF-3485-D4AA90AED0D6}"/>
              </a:ext>
            </a:extLst>
          </p:cNvPr>
          <p:cNvSpPr txBox="1">
            <a:spLocks/>
          </p:cNvSpPr>
          <p:nvPr/>
        </p:nvSpPr>
        <p:spPr>
          <a:xfrm>
            <a:off x="1595184" y="2810346"/>
            <a:ext cx="9325872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Dê três nomes de vias bioquímicas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659268E-A710-04AA-B0A2-166FC37E63D3}"/>
              </a:ext>
            </a:extLst>
          </p:cNvPr>
          <p:cNvCxnSpPr>
            <a:cxnSpLocks/>
          </p:cNvCxnSpPr>
          <p:nvPr/>
        </p:nvCxnSpPr>
        <p:spPr>
          <a:xfrm flipH="1">
            <a:off x="3667985" y="3917394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6B1E979-5CB7-43E1-7270-DF33A19B568D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292838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208A-1B78-E180-206A-5E7D4A5DA50A}"/>
              </a:ext>
            </a:extLst>
          </p:cNvPr>
          <p:cNvSpPr txBox="1">
            <a:spLocks/>
          </p:cNvSpPr>
          <p:nvPr/>
        </p:nvSpPr>
        <p:spPr>
          <a:xfrm>
            <a:off x="1430084" y="2812228"/>
            <a:ext cx="9325872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O que é um mapa metabólico?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5CFE63D-CBE7-7EE1-1DE8-2EB93FF0EC75}"/>
              </a:ext>
            </a:extLst>
          </p:cNvPr>
          <p:cNvCxnSpPr>
            <a:cxnSpLocks/>
          </p:cNvCxnSpPr>
          <p:nvPr/>
        </p:nvCxnSpPr>
        <p:spPr>
          <a:xfrm flipH="1">
            <a:off x="3667985" y="3576376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E90D2915-4317-9B52-4B2F-C50947A9316A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2925337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208A-1B78-E180-206A-5E7D4A5DA50A}"/>
              </a:ext>
            </a:extLst>
          </p:cNvPr>
          <p:cNvSpPr txBox="1">
            <a:spLocks/>
          </p:cNvSpPr>
          <p:nvPr/>
        </p:nvSpPr>
        <p:spPr>
          <a:xfrm>
            <a:off x="1430084" y="2975446"/>
            <a:ext cx="9325872" cy="6167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metabolismo?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5CFE63D-CBE7-7EE1-1DE8-2EB93FF0EC75}"/>
              </a:ext>
            </a:extLst>
          </p:cNvPr>
          <p:cNvCxnSpPr>
            <a:cxnSpLocks/>
          </p:cNvCxnSpPr>
          <p:nvPr/>
        </p:nvCxnSpPr>
        <p:spPr>
          <a:xfrm flipH="1">
            <a:off x="3667985" y="3739594"/>
            <a:ext cx="48037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50A7C46C-56E8-3441-6D83-BE06C59DF7FD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1468885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3DCD160-DE70-4AA0-A954-84F3981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73" y="-9180"/>
            <a:ext cx="7364350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Para o teste de vocabulário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11ABBA8-DBEB-4C3B-B97F-A8C96C35E2BB}"/>
              </a:ext>
            </a:extLst>
          </p:cNvPr>
          <p:cNvCxnSpPr>
            <a:cxnSpLocks/>
          </p:cNvCxnSpPr>
          <p:nvPr/>
        </p:nvCxnSpPr>
        <p:spPr>
          <a:xfrm flipH="1">
            <a:off x="-58123" y="978354"/>
            <a:ext cx="36925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1C39F97-7A23-7097-0E5E-0A797A649035}"/>
              </a:ext>
            </a:extLst>
          </p:cNvPr>
          <p:cNvSpPr/>
          <p:nvPr/>
        </p:nvSpPr>
        <p:spPr>
          <a:xfrm>
            <a:off x="552327" y="2707199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C4E35C0-B994-F41F-292A-6D0790C2268A}"/>
              </a:ext>
            </a:extLst>
          </p:cNvPr>
          <p:cNvSpPr/>
          <p:nvPr/>
        </p:nvSpPr>
        <p:spPr>
          <a:xfrm>
            <a:off x="432584" y="2625059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Metabolismo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A38072B-CDF0-30AE-9D1F-45ECA72B9E8F}"/>
              </a:ext>
            </a:extLst>
          </p:cNvPr>
          <p:cNvSpPr/>
          <p:nvPr/>
        </p:nvSpPr>
        <p:spPr>
          <a:xfrm>
            <a:off x="552327" y="4014929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E699F1-0A25-E2FA-30CA-7F22826DAC6B}"/>
              </a:ext>
            </a:extLst>
          </p:cNvPr>
          <p:cNvSpPr/>
          <p:nvPr/>
        </p:nvSpPr>
        <p:spPr>
          <a:xfrm>
            <a:off x="432584" y="3932789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Carboidrato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A76F849-FD97-1B09-55E2-94D32383BA13}"/>
              </a:ext>
            </a:extLst>
          </p:cNvPr>
          <p:cNvSpPr/>
          <p:nvPr/>
        </p:nvSpPr>
        <p:spPr>
          <a:xfrm>
            <a:off x="3436353" y="2707199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F33C66C-57E9-2A90-C25D-7500ECB7E1E0}"/>
              </a:ext>
            </a:extLst>
          </p:cNvPr>
          <p:cNvSpPr/>
          <p:nvPr/>
        </p:nvSpPr>
        <p:spPr>
          <a:xfrm>
            <a:off x="3316610" y="2625059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Via Bioquímica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F469086-DC5D-AC43-094C-CAE2F205CDEB}"/>
              </a:ext>
            </a:extLst>
          </p:cNvPr>
          <p:cNvSpPr/>
          <p:nvPr/>
        </p:nvSpPr>
        <p:spPr>
          <a:xfrm>
            <a:off x="3436353" y="4014929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49852A5-9880-DAC0-DC74-95C518153803}"/>
              </a:ext>
            </a:extLst>
          </p:cNvPr>
          <p:cNvSpPr/>
          <p:nvPr/>
        </p:nvSpPr>
        <p:spPr>
          <a:xfrm>
            <a:off x="3316610" y="3932789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Lipídio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641A2E6-C831-410B-8EAC-A87910A6792D}"/>
              </a:ext>
            </a:extLst>
          </p:cNvPr>
          <p:cNvSpPr/>
          <p:nvPr/>
        </p:nvSpPr>
        <p:spPr>
          <a:xfrm>
            <a:off x="6269620" y="2707199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DD1A04E-7159-9110-ADC1-67F0C322659C}"/>
              </a:ext>
            </a:extLst>
          </p:cNvPr>
          <p:cNvSpPr/>
          <p:nvPr/>
        </p:nvSpPr>
        <p:spPr>
          <a:xfrm>
            <a:off x="6149877" y="2625059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DFF916B-5634-1920-80A5-77DD1A1C82D4}"/>
              </a:ext>
            </a:extLst>
          </p:cNvPr>
          <p:cNvSpPr/>
          <p:nvPr/>
        </p:nvSpPr>
        <p:spPr>
          <a:xfrm>
            <a:off x="6269620" y="4014929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BB10781-7959-A560-3278-1DAB45F32191}"/>
              </a:ext>
            </a:extLst>
          </p:cNvPr>
          <p:cNvSpPr/>
          <p:nvPr/>
        </p:nvSpPr>
        <p:spPr>
          <a:xfrm>
            <a:off x="6149877" y="3932789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Aminoácido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19AC64F-48E2-944A-3042-670BB39C9E94}"/>
              </a:ext>
            </a:extLst>
          </p:cNvPr>
          <p:cNvSpPr/>
          <p:nvPr/>
        </p:nvSpPr>
        <p:spPr>
          <a:xfrm>
            <a:off x="9222630" y="2707199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4281096-80C5-1765-4E02-A6E52FB44A23}"/>
              </a:ext>
            </a:extLst>
          </p:cNvPr>
          <p:cNvSpPr/>
          <p:nvPr/>
        </p:nvSpPr>
        <p:spPr>
          <a:xfrm>
            <a:off x="9102887" y="2625059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Enzima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08236B5-84CC-7F2E-531F-269967EEBDD7}"/>
              </a:ext>
            </a:extLst>
          </p:cNvPr>
          <p:cNvSpPr/>
          <p:nvPr/>
        </p:nvSpPr>
        <p:spPr>
          <a:xfrm>
            <a:off x="9222630" y="4014929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9FD67F3-FC11-8C65-CA47-8CF0BDE88435}"/>
              </a:ext>
            </a:extLst>
          </p:cNvPr>
          <p:cNvSpPr/>
          <p:nvPr/>
        </p:nvSpPr>
        <p:spPr>
          <a:xfrm>
            <a:off x="9102887" y="3932789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Molécula Orgânica</a:t>
            </a:r>
          </a:p>
        </p:txBody>
      </p:sp>
    </p:spTree>
    <p:extLst>
      <p:ext uri="{BB962C8B-B14F-4D97-AF65-F5344CB8AC3E}">
        <p14:creationId xmlns:p14="http://schemas.microsoft.com/office/powerpoint/2010/main" val="6299663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603840"/>
            <a:ext cx="10515240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Provas substitutivas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161B1E-5C9E-4368-AC8A-3BFB7E19AADA}"/>
              </a:ext>
            </a:extLst>
          </p:cNvPr>
          <p:cNvSpPr txBox="1"/>
          <p:nvPr/>
        </p:nvSpPr>
        <p:spPr>
          <a:xfrm>
            <a:off x="571878" y="1579273"/>
            <a:ext cx="10262026" cy="281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O aluno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 que julgar não ter ido bem quando realizar cada prova, terá direito a uma prova substitutiva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As provas substitutivas serão realizadas nas sextas-feiras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sempre nas sextas-feiras imediatamente a quarta-feira em que foi aplicada a prova normal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CDE5CE-81E5-89F6-766E-C5BACC97E63E}"/>
              </a:ext>
            </a:extLst>
          </p:cNvPr>
          <p:cNvSpPr txBox="1"/>
          <p:nvPr/>
        </p:nvSpPr>
        <p:spPr>
          <a:xfrm>
            <a:off x="571878" y="4433747"/>
            <a:ext cx="10262026" cy="170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Condições</a:t>
            </a:r>
            <a:r>
              <a:rPr kumimoji="0" lang="pt-BR" sz="24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 para ter direito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noProof="0" dirty="0">
                <a:solidFill>
                  <a:prstClr val="white"/>
                </a:solidFill>
                <a:latin typeface="Bell MT" panose="02020503060305020303" pitchFamily="18" charset="0"/>
              </a:rPr>
              <a:t>Ter 100% desde o inicio do período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pt-BR" sz="24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Ou</a:t>
            </a:r>
            <a:r>
              <a:rPr kumimoji="0" lang="pt-BR" sz="24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</a:rPr>
              <a:t> estar com 100% de acertos no teste de vocabulário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185A6B2-7285-736D-6B01-88D24BF4138C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333807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aixaDeTexto 1051">
            <a:extLst>
              <a:ext uri="{FF2B5EF4-FFF2-40B4-BE49-F238E27FC236}">
                <a16:creationId xmlns:a16="http://schemas.microsoft.com/office/drawing/2014/main" id="{63932503-2DD7-4505-77FD-63997D04557C}"/>
              </a:ext>
            </a:extLst>
          </p:cNvPr>
          <p:cNvSpPr txBox="1"/>
          <p:nvPr/>
        </p:nvSpPr>
        <p:spPr>
          <a:xfrm>
            <a:off x="4176863" y="1521673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  <a:endParaRPr lang="pt-BR" sz="2400" b="1" baseline="-25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053" name="CaixaDeTexto 1052">
            <a:extLst>
              <a:ext uri="{FF2B5EF4-FFF2-40B4-BE49-F238E27FC236}">
                <a16:creationId xmlns:a16="http://schemas.microsoft.com/office/drawing/2014/main" id="{54830E21-408B-353D-38EC-76E5FA9F7A23}"/>
              </a:ext>
            </a:extLst>
          </p:cNvPr>
          <p:cNvSpPr txBox="1"/>
          <p:nvPr/>
        </p:nvSpPr>
        <p:spPr>
          <a:xfrm>
            <a:off x="4669829" y="150590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54" name="Conector reto 1053">
            <a:extLst>
              <a:ext uri="{FF2B5EF4-FFF2-40B4-BE49-F238E27FC236}">
                <a16:creationId xmlns:a16="http://schemas.microsoft.com/office/drawing/2014/main" id="{EC86FB73-B6CB-7416-B60A-AA6599F74EB5}"/>
              </a:ext>
            </a:extLst>
          </p:cNvPr>
          <p:cNvCxnSpPr>
            <a:cxnSpLocks/>
          </p:cNvCxnSpPr>
          <p:nvPr/>
        </p:nvCxnSpPr>
        <p:spPr>
          <a:xfrm>
            <a:off x="4546690" y="173729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ector reto 1054">
            <a:extLst>
              <a:ext uri="{FF2B5EF4-FFF2-40B4-BE49-F238E27FC236}">
                <a16:creationId xmlns:a16="http://schemas.microsoft.com/office/drawing/2014/main" id="{DE37CA9B-58F9-3A6D-93A8-6464B2D919E3}"/>
              </a:ext>
            </a:extLst>
          </p:cNvPr>
          <p:cNvCxnSpPr>
            <a:cxnSpLocks/>
          </p:cNvCxnSpPr>
          <p:nvPr/>
        </p:nvCxnSpPr>
        <p:spPr>
          <a:xfrm>
            <a:off x="5074478" y="175250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ector reto 1055">
            <a:extLst>
              <a:ext uri="{FF2B5EF4-FFF2-40B4-BE49-F238E27FC236}">
                <a16:creationId xmlns:a16="http://schemas.microsoft.com/office/drawing/2014/main" id="{43ACDBA8-806E-5E5B-7488-8C2EE5077CD4}"/>
              </a:ext>
            </a:extLst>
          </p:cNvPr>
          <p:cNvCxnSpPr>
            <a:cxnSpLocks/>
          </p:cNvCxnSpPr>
          <p:nvPr/>
        </p:nvCxnSpPr>
        <p:spPr>
          <a:xfrm>
            <a:off x="6067826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ector reto 1056">
            <a:extLst>
              <a:ext uri="{FF2B5EF4-FFF2-40B4-BE49-F238E27FC236}">
                <a16:creationId xmlns:a16="http://schemas.microsoft.com/office/drawing/2014/main" id="{DCC68862-EEE0-6367-9E12-7495B6A857E3}"/>
              </a:ext>
            </a:extLst>
          </p:cNvPr>
          <p:cNvCxnSpPr>
            <a:cxnSpLocks/>
          </p:cNvCxnSpPr>
          <p:nvPr/>
        </p:nvCxnSpPr>
        <p:spPr>
          <a:xfrm>
            <a:off x="5664906" y="17369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CaixaDeTexto 1057">
            <a:extLst>
              <a:ext uri="{FF2B5EF4-FFF2-40B4-BE49-F238E27FC236}">
                <a16:creationId xmlns:a16="http://schemas.microsoft.com/office/drawing/2014/main" id="{07881F10-127D-30DF-079F-B8D8A6E8775F}"/>
              </a:ext>
            </a:extLst>
          </p:cNvPr>
          <p:cNvSpPr txBox="1"/>
          <p:nvPr/>
        </p:nvSpPr>
        <p:spPr>
          <a:xfrm>
            <a:off x="5776101" y="150581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sp>
        <p:nvSpPr>
          <p:cNvPr id="1059" name="CaixaDeTexto 1058">
            <a:extLst>
              <a:ext uri="{FF2B5EF4-FFF2-40B4-BE49-F238E27FC236}">
                <a16:creationId xmlns:a16="http://schemas.microsoft.com/office/drawing/2014/main" id="{40EBAD91-D965-153D-BA5F-64E48C951A71}"/>
              </a:ext>
            </a:extLst>
          </p:cNvPr>
          <p:cNvSpPr txBox="1"/>
          <p:nvPr/>
        </p:nvSpPr>
        <p:spPr>
          <a:xfrm>
            <a:off x="5222333" y="1505908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30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060" name="CaixaDeTexto 1059">
            <a:extLst>
              <a:ext uri="{FF2B5EF4-FFF2-40B4-BE49-F238E27FC236}">
                <a16:creationId xmlns:a16="http://schemas.microsoft.com/office/drawing/2014/main" id="{580A157A-3238-FCEA-B3F9-8F8C916893BD}"/>
              </a:ext>
            </a:extLst>
          </p:cNvPr>
          <p:cNvSpPr txBox="1"/>
          <p:nvPr/>
        </p:nvSpPr>
        <p:spPr>
          <a:xfrm>
            <a:off x="5760538" y="92887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30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cxnSp>
        <p:nvCxnSpPr>
          <p:cNvPr id="1061" name="Conector reto 1060">
            <a:extLst>
              <a:ext uri="{FF2B5EF4-FFF2-40B4-BE49-F238E27FC236}">
                <a16:creationId xmlns:a16="http://schemas.microsoft.com/office/drawing/2014/main" id="{0C02EFC6-E091-7F7C-0B49-97BC30556B99}"/>
              </a:ext>
            </a:extLst>
          </p:cNvPr>
          <p:cNvCxnSpPr>
            <a:cxnSpLocks/>
          </p:cNvCxnSpPr>
          <p:nvPr/>
        </p:nvCxnSpPr>
        <p:spPr>
          <a:xfrm>
            <a:off x="4924047" y="135279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CaixaDeTexto 1061">
            <a:extLst>
              <a:ext uri="{FF2B5EF4-FFF2-40B4-BE49-F238E27FC236}">
                <a16:creationId xmlns:a16="http://schemas.microsoft.com/office/drawing/2014/main" id="{E5311943-063C-40B5-E417-746D402F2958}"/>
              </a:ext>
            </a:extLst>
          </p:cNvPr>
          <p:cNvSpPr txBox="1"/>
          <p:nvPr/>
        </p:nvSpPr>
        <p:spPr>
          <a:xfrm>
            <a:off x="4732893" y="9080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63" name="Conector reto 1062">
            <a:extLst>
              <a:ext uri="{FF2B5EF4-FFF2-40B4-BE49-F238E27FC236}">
                <a16:creationId xmlns:a16="http://schemas.microsoft.com/office/drawing/2014/main" id="{0698879D-56DF-DC1B-8602-0B5EFF2B1331}"/>
              </a:ext>
            </a:extLst>
          </p:cNvPr>
          <p:cNvCxnSpPr>
            <a:cxnSpLocks/>
          </p:cNvCxnSpPr>
          <p:nvPr/>
        </p:nvCxnSpPr>
        <p:spPr>
          <a:xfrm>
            <a:off x="5985448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ector reto 1063">
            <a:extLst>
              <a:ext uri="{FF2B5EF4-FFF2-40B4-BE49-F238E27FC236}">
                <a16:creationId xmlns:a16="http://schemas.microsoft.com/office/drawing/2014/main" id="{E38AD15F-F1A0-FE01-1884-FFBB99CBFB6D}"/>
              </a:ext>
            </a:extLst>
          </p:cNvPr>
          <p:cNvCxnSpPr>
            <a:cxnSpLocks/>
          </p:cNvCxnSpPr>
          <p:nvPr/>
        </p:nvCxnSpPr>
        <p:spPr>
          <a:xfrm>
            <a:off x="6229468" y="176166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CaixaDeTexto 1064">
            <a:extLst>
              <a:ext uri="{FF2B5EF4-FFF2-40B4-BE49-F238E27FC236}">
                <a16:creationId xmlns:a16="http://schemas.microsoft.com/office/drawing/2014/main" id="{4A22DF6D-94AB-6EA0-136B-595A4D3792E2}"/>
              </a:ext>
            </a:extLst>
          </p:cNvPr>
          <p:cNvSpPr txBox="1"/>
          <p:nvPr/>
        </p:nvSpPr>
        <p:spPr>
          <a:xfrm>
            <a:off x="6386452" y="154318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66" name="Conector reto 1065">
            <a:extLst>
              <a:ext uri="{FF2B5EF4-FFF2-40B4-BE49-F238E27FC236}">
                <a16:creationId xmlns:a16="http://schemas.microsoft.com/office/drawing/2014/main" id="{070CD5CE-A0BF-48F3-8BDF-7DE35AFD3B84}"/>
              </a:ext>
            </a:extLst>
          </p:cNvPr>
          <p:cNvCxnSpPr>
            <a:cxnSpLocks/>
          </p:cNvCxnSpPr>
          <p:nvPr/>
        </p:nvCxnSpPr>
        <p:spPr>
          <a:xfrm>
            <a:off x="6640670" y="139007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CaixaDeTexto 1066">
            <a:extLst>
              <a:ext uri="{FF2B5EF4-FFF2-40B4-BE49-F238E27FC236}">
                <a16:creationId xmlns:a16="http://schemas.microsoft.com/office/drawing/2014/main" id="{49DE8858-40BE-021A-53B8-6CE6CD598B24}"/>
              </a:ext>
            </a:extLst>
          </p:cNvPr>
          <p:cNvSpPr txBox="1"/>
          <p:nvPr/>
        </p:nvSpPr>
        <p:spPr>
          <a:xfrm>
            <a:off x="6449516" y="94536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68" name="Conector reto 1067">
            <a:extLst>
              <a:ext uri="{FF2B5EF4-FFF2-40B4-BE49-F238E27FC236}">
                <a16:creationId xmlns:a16="http://schemas.microsoft.com/office/drawing/2014/main" id="{31627D5A-2965-1651-FD36-1320E8688CCC}"/>
              </a:ext>
            </a:extLst>
          </p:cNvPr>
          <p:cNvCxnSpPr>
            <a:cxnSpLocks/>
          </p:cNvCxnSpPr>
          <p:nvPr/>
        </p:nvCxnSpPr>
        <p:spPr>
          <a:xfrm>
            <a:off x="6632239" y="200464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CaixaDeTexto 1068">
            <a:extLst>
              <a:ext uri="{FF2B5EF4-FFF2-40B4-BE49-F238E27FC236}">
                <a16:creationId xmlns:a16="http://schemas.microsoft.com/office/drawing/2014/main" id="{3920B715-6604-F505-CDD6-F5CCAAC2B62C}"/>
              </a:ext>
            </a:extLst>
          </p:cNvPr>
          <p:cNvSpPr txBox="1"/>
          <p:nvPr/>
        </p:nvSpPr>
        <p:spPr>
          <a:xfrm>
            <a:off x="6454219" y="21497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70" name="Conector reto 1069">
            <a:extLst>
              <a:ext uri="{FF2B5EF4-FFF2-40B4-BE49-F238E27FC236}">
                <a16:creationId xmlns:a16="http://schemas.microsoft.com/office/drawing/2014/main" id="{02AF938D-53D2-A239-07FA-10ABC0124608}"/>
              </a:ext>
            </a:extLst>
          </p:cNvPr>
          <p:cNvCxnSpPr>
            <a:cxnSpLocks/>
          </p:cNvCxnSpPr>
          <p:nvPr/>
        </p:nvCxnSpPr>
        <p:spPr>
          <a:xfrm>
            <a:off x="6812822" y="177190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1" name="CaixaDeTexto 1070">
            <a:extLst>
              <a:ext uri="{FF2B5EF4-FFF2-40B4-BE49-F238E27FC236}">
                <a16:creationId xmlns:a16="http://schemas.microsoft.com/office/drawing/2014/main" id="{F260A673-46AF-FE0F-1CC6-75CCD17F064D}"/>
              </a:ext>
            </a:extLst>
          </p:cNvPr>
          <p:cNvSpPr txBox="1"/>
          <p:nvPr/>
        </p:nvSpPr>
        <p:spPr>
          <a:xfrm>
            <a:off x="6945095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72" name="Conector reto 1071">
            <a:extLst>
              <a:ext uri="{FF2B5EF4-FFF2-40B4-BE49-F238E27FC236}">
                <a16:creationId xmlns:a16="http://schemas.microsoft.com/office/drawing/2014/main" id="{98E2B3FA-885B-44D8-5787-A05E2D551FEE}"/>
              </a:ext>
            </a:extLst>
          </p:cNvPr>
          <p:cNvCxnSpPr>
            <a:cxnSpLocks/>
          </p:cNvCxnSpPr>
          <p:nvPr/>
        </p:nvCxnSpPr>
        <p:spPr>
          <a:xfrm>
            <a:off x="7199313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CaixaDeTexto 1072">
            <a:extLst>
              <a:ext uri="{FF2B5EF4-FFF2-40B4-BE49-F238E27FC236}">
                <a16:creationId xmlns:a16="http://schemas.microsoft.com/office/drawing/2014/main" id="{D8344A57-E376-3192-8600-5A546835BC13}"/>
              </a:ext>
            </a:extLst>
          </p:cNvPr>
          <p:cNvSpPr txBox="1"/>
          <p:nvPr/>
        </p:nvSpPr>
        <p:spPr>
          <a:xfrm>
            <a:off x="7008159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74" name="Conector reto 1073">
            <a:extLst>
              <a:ext uri="{FF2B5EF4-FFF2-40B4-BE49-F238E27FC236}">
                <a16:creationId xmlns:a16="http://schemas.microsoft.com/office/drawing/2014/main" id="{1D5A460B-49AD-A06F-F973-3E4B0DBC3CE3}"/>
              </a:ext>
            </a:extLst>
          </p:cNvPr>
          <p:cNvCxnSpPr>
            <a:cxnSpLocks/>
          </p:cNvCxnSpPr>
          <p:nvPr/>
        </p:nvCxnSpPr>
        <p:spPr>
          <a:xfrm>
            <a:off x="7190882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CaixaDeTexto 1074">
            <a:extLst>
              <a:ext uri="{FF2B5EF4-FFF2-40B4-BE49-F238E27FC236}">
                <a16:creationId xmlns:a16="http://schemas.microsoft.com/office/drawing/2014/main" id="{490308E5-49EC-AB23-7FEF-B847BD3BE8D4}"/>
              </a:ext>
            </a:extLst>
          </p:cNvPr>
          <p:cNvSpPr txBox="1"/>
          <p:nvPr/>
        </p:nvSpPr>
        <p:spPr>
          <a:xfrm>
            <a:off x="7012862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76" name="Conector reto 1075">
            <a:extLst>
              <a:ext uri="{FF2B5EF4-FFF2-40B4-BE49-F238E27FC236}">
                <a16:creationId xmlns:a16="http://schemas.microsoft.com/office/drawing/2014/main" id="{B445C2DB-DE8B-64EF-7114-42BBC8701EC7}"/>
              </a:ext>
            </a:extLst>
          </p:cNvPr>
          <p:cNvCxnSpPr>
            <a:cxnSpLocks/>
          </p:cNvCxnSpPr>
          <p:nvPr/>
        </p:nvCxnSpPr>
        <p:spPr>
          <a:xfrm>
            <a:off x="7337911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CaixaDeTexto 1076">
            <a:extLst>
              <a:ext uri="{FF2B5EF4-FFF2-40B4-BE49-F238E27FC236}">
                <a16:creationId xmlns:a16="http://schemas.microsoft.com/office/drawing/2014/main" id="{6DF1FBEE-EB8B-BF69-66B1-A0AEF45A07F0}"/>
              </a:ext>
            </a:extLst>
          </p:cNvPr>
          <p:cNvSpPr txBox="1"/>
          <p:nvPr/>
        </p:nvSpPr>
        <p:spPr>
          <a:xfrm>
            <a:off x="7457829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78" name="Conector reto 1077">
            <a:extLst>
              <a:ext uri="{FF2B5EF4-FFF2-40B4-BE49-F238E27FC236}">
                <a16:creationId xmlns:a16="http://schemas.microsoft.com/office/drawing/2014/main" id="{57E706AD-68FC-95D0-7854-24E222A99814}"/>
              </a:ext>
            </a:extLst>
          </p:cNvPr>
          <p:cNvCxnSpPr>
            <a:cxnSpLocks/>
          </p:cNvCxnSpPr>
          <p:nvPr/>
        </p:nvCxnSpPr>
        <p:spPr>
          <a:xfrm>
            <a:off x="7712047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9" name="CaixaDeTexto 1078">
            <a:extLst>
              <a:ext uri="{FF2B5EF4-FFF2-40B4-BE49-F238E27FC236}">
                <a16:creationId xmlns:a16="http://schemas.microsoft.com/office/drawing/2014/main" id="{0DBCBF70-089D-EA43-7ADE-5914680C4E2B}"/>
              </a:ext>
            </a:extLst>
          </p:cNvPr>
          <p:cNvSpPr txBox="1"/>
          <p:nvPr/>
        </p:nvSpPr>
        <p:spPr>
          <a:xfrm>
            <a:off x="7520893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80" name="Conector reto 1079">
            <a:extLst>
              <a:ext uri="{FF2B5EF4-FFF2-40B4-BE49-F238E27FC236}">
                <a16:creationId xmlns:a16="http://schemas.microsoft.com/office/drawing/2014/main" id="{8230D72D-B63C-5E2E-869E-7CCBC5C556D8}"/>
              </a:ext>
            </a:extLst>
          </p:cNvPr>
          <p:cNvCxnSpPr>
            <a:cxnSpLocks/>
          </p:cNvCxnSpPr>
          <p:nvPr/>
        </p:nvCxnSpPr>
        <p:spPr>
          <a:xfrm>
            <a:off x="7703616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1" name="CaixaDeTexto 1080">
            <a:extLst>
              <a:ext uri="{FF2B5EF4-FFF2-40B4-BE49-F238E27FC236}">
                <a16:creationId xmlns:a16="http://schemas.microsoft.com/office/drawing/2014/main" id="{142438BE-62CE-740F-103F-D83487868AF8}"/>
              </a:ext>
            </a:extLst>
          </p:cNvPr>
          <p:cNvSpPr txBox="1"/>
          <p:nvPr/>
        </p:nvSpPr>
        <p:spPr>
          <a:xfrm>
            <a:off x="7525596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82" name="Conector reto 1081">
            <a:extLst>
              <a:ext uri="{FF2B5EF4-FFF2-40B4-BE49-F238E27FC236}">
                <a16:creationId xmlns:a16="http://schemas.microsoft.com/office/drawing/2014/main" id="{AABD8B11-5571-DFC0-F710-89C5B5F830CE}"/>
              </a:ext>
            </a:extLst>
          </p:cNvPr>
          <p:cNvCxnSpPr>
            <a:cxnSpLocks/>
          </p:cNvCxnSpPr>
          <p:nvPr/>
        </p:nvCxnSpPr>
        <p:spPr>
          <a:xfrm>
            <a:off x="7884199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CaixaDeTexto 1082">
            <a:extLst>
              <a:ext uri="{FF2B5EF4-FFF2-40B4-BE49-F238E27FC236}">
                <a16:creationId xmlns:a16="http://schemas.microsoft.com/office/drawing/2014/main" id="{3EC3F9DF-24D0-305E-7ACF-80866A78C9AA}"/>
              </a:ext>
            </a:extLst>
          </p:cNvPr>
          <p:cNvSpPr txBox="1"/>
          <p:nvPr/>
        </p:nvSpPr>
        <p:spPr>
          <a:xfrm>
            <a:off x="8004114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84" name="Conector reto 1083">
            <a:extLst>
              <a:ext uri="{FF2B5EF4-FFF2-40B4-BE49-F238E27FC236}">
                <a16:creationId xmlns:a16="http://schemas.microsoft.com/office/drawing/2014/main" id="{23EF3C94-868B-E095-EC5E-4F46B158C7A7}"/>
              </a:ext>
            </a:extLst>
          </p:cNvPr>
          <p:cNvCxnSpPr>
            <a:cxnSpLocks/>
          </p:cNvCxnSpPr>
          <p:nvPr/>
        </p:nvCxnSpPr>
        <p:spPr>
          <a:xfrm>
            <a:off x="8258332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" name="CaixaDeTexto 1084">
            <a:extLst>
              <a:ext uri="{FF2B5EF4-FFF2-40B4-BE49-F238E27FC236}">
                <a16:creationId xmlns:a16="http://schemas.microsoft.com/office/drawing/2014/main" id="{48BFB889-ACFB-8734-3711-7D827C32DBB1}"/>
              </a:ext>
            </a:extLst>
          </p:cNvPr>
          <p:cNvSpPr txBox="1"/>
          <p:nvPr/>
        </p:nvSpPr>
        <p:spPr>
          <a:xfrm>
            <a:off x="8067178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86" name="Conector reto 1085">
            <a:extLst>
              <a:ext uri="{FF2B5EF4-FFF2-40B4-BE49-F238E27FC236}">
                <a16:creationId xmlns:a16="http://schemas.microsoft.com/office/drawing/2014/main" id="{FFF6D9D5-C155-F4DF-6569-B26FE3E8E70D}"/>
              </a:ext>
            </a:extLst>
          </p:cNvPr>
          <p:cNvCxnSpPr>
            <a:cxnSpLocks/>
          </p:cNvCxnSpPr>
          <p:nvPr/>
        </p:nvCxnSpPr>
        <p:spPr>
          <a:xfrm>
            <a:off x="8249901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7" name="CaixaDeTexto 1086">
            <a:extLst>
              <a:ext uri="{FF2B5EF4-FFF2-40B4-BE49-F238E27FC236}">
                <a16:creationId xmlns:a16="http://schemas.microsoft.com/office/drawing/2014/main" id="{F3E31F68-DC87-6511-FE0E-66D157DB22B9}"/>
              </a:ext>
            </a:extLst>
          </p:cNvPr>
          <p:cNvSpPr txBox="1"/>
          <p:nvPr/>
        </p:nvSpPr>
        <p:spPr>
          <a:xfrm>
            <a:off x="8071881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88" name="Conector reto 1087">
            <a:extLst>
              <a:ext uri="{FF2B5EF4-FFF2-40B4-BE49-F238E27FC236}">
                <a16:creationId xmlns:a16="http://schemas.microsoft.com/office/drawing/2014/main" id="{472E4F43-1F32-0180-244C-891208EE5233}"/>
              </a:ext>
            </a:extLst>
          </p:cNvPr>
          <p:cNvCxnSpPr>
            <a:cxnSpLocks/>
          </p:cNvCxnSpPr>
          <p:nvPr/>
        </p:nvCxnSpPr>
        <p:spPr>
          <a:xfrm>
            <a:off x="8422894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9" name="CaixaDeTexto 1088">
            <a:extLst>
              <a:ext uri="{FF2B5EF4-FFF2-40B4-BE49-F238E27FC236}">
                <a16:creationId xmlns:a16="http://schemas.microsoft.com/office/drawing/2014/main" id="{F2DA9BE3-5B04-6F84-B464-17271B4D5583}"/>
              </a:ext>
            </a:extLst>
          </p:cNvPr>
          <p:cNvSpPr txBox="1"/>
          <p:nvPr/>
        </p:nvSpPr>
        <p:spPr>
          <a:xfrm>
            <a:off x="8530452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90" name="Conector reto 1089">
            <a:extLst>
              <a:ext uri="{FF2B5EF4-FFF2-40B4-BE49-F238E27FC236}">
                <a16:creationId xmlns:a16="http://schemas.microsoft.com/office/drawing/2014/main" id="{8E0EDB2A-9222-4C03-1132-6337B71E42BC}"/>
              </a:ext>
            </a:extLst>
          </p:cNvPr>
          <p:cNvCxnSpPr>
            <a:cxnSpLocks/>
          </p:cNvCxnSpPr>
          <p:nvPr/>
        </p:nvCxnSpPr>
        <p:spPr>
          <a:xfrm>
            <a:off x="8784670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1" name="CaixaDeTexto 1090">
            <a:extLst>
              <a:ext uri="{FF2B5EF4-FFF2-40B4-BE49-F238E27FC236}">
                <a16:creationId xmlns:a16="http://schemas.microsoft.com/office/drawing/2014/main" id="{1112341A-B74E-C035-E0F5-43A3A8EF9A9D}"/>
              </a:ext>
            </a:extLst>
          </p:cNvPr>
          <p:cNvSpPr txBox="1"/>
          <p:nvPr/>
        </p:nvSpPr>
        <p:spPr>
          <a:xfrm>
            <a:off x="8593516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92" name="Conector reto 1091">
            <a:extLst>
              <a:ext uri="{FF2B5EF4-FFF2-40B4-BE49-F238E27FC236}">
                <a16:creationId xmlns:a16="http://schemas.microsoft.com/office/drawing/2014/main" id="{2487EADF-FCAC-B670-60E4-8A387D66F939}"/>
              </a:ext>
            </a:extLst>
          </p:cNvPr>
          <p:cNvCxnSpPr>
            <a:cxnSpLocks/>
          </p:cNvCxnSpPr>
          <p:nvPr/>
        </p:nvCxnSpPr>
        <p:spPr>
          <a:xfrm>
            <a:off x="8776239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3" name="CaixaDeTexto 1092">
            <a:extLst>
              <a:ext uri="{FF2B5EF4-FFF2-40B4-BE49-F238E27FC236}">
                <a16:creationId xmlns:a16="http://schemas.microsoft.com/office/drawing/2014/main" id="{DF4A93AA-EDBB-2DE3-2AE5-A910500EA872}"/>
              </a:ext>
            </a:extLst>
          </p:cNvPr>
          <p:cNvSpPr txBox="1"/>
          <p:nvPr/>
        </p:nvSpPr>
        <p:spPr>
          <a:xfrm>
            <a:off x="8598219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94" name="Conector reto 1093">
            <a:extLst>
              <a:ext uri="{FF2B5EF4-FFF2-40B4-BE49-F238E27FC236}">
                <a16:creationId xmlns:a16="http://schemas.microsoft.com/office/drawing/2014/main" id="{67D5F6C4-5947-3328-EDDC-7041FB2C4DA9}"/>
              </a:ext>
            </a:extLst>
          </p:cNvPr>
          <p:cNvCxnSpPr>
            <a:cxnSpLocks/>
          </p:cNvCxnSpPr>
          <p:nvPr/>
        </p:nvCxnSpPr>
        <p:spPr>
          <a:xfrm>
            <a:off x="8956822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" name="CaixaDeTexto 1094">
            <a:extLst>
              <a:ext uri="{FF2B5EF4-FFF2-40B4-BE49-F238E27FC236}">
                <a16:creationId xmlns:a16="http://schemas.microsoft.com/office/drawing/2014/main" id="{859A07FE-4DD7-9610-83F0-B48D370D4503}"/>
              </a:ext>
            </a:extLst>
          </p:cNvPr>
          <p:cNvSpPr txBox="1"/>
          <p:nvPr/>
        </p:nvSpPr>
        <p:spPr>
          <a:xfrm>
            <a:off x="9064379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096" name="Conector reto 1095">
            <a:extLst>
              <a:ext uri="{FF2B5EF4-FFF2-40B4-BE49-F238E27FC236}">
                <a16:creationId xmlns:a16="http://schemas.microsoft.com/office/drawing/2014/main" id="{1713CA1D-2782-FA40-BAE0-792A4E6B2BE4}"/>
              </a:ext>
            </a:extLst>
          </p:cNvPr>
          <p:cNvCxnSpPr>
            <a:cxnSpLocks/>
          </p:cNvCxnSpPr>
          <p:nvPr/>
        </p:nvCxnSpPr>
        <p:spPr>
          <a:xfrm>
            <a:off x="9318597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7" name="CaixaDeTexto 1096">
            <a:extLst>
              <a:ext uri="{FF2B5EF4-FFF2-40B4-BE49-F238E27FC236}">
                <a16:creationId xmlns:a16="http://schemas.microsoft.com/office/drawing/2014/main" id="{E3C13A8F-472A-0C8F-E7C2-76F7CB0A94EE}"/>
              </a:ext>
            </a:extLst>
          </p:cNvPr>
          <p:cNvSpPr txBox="1"/>
          <p:nvPr/>
        </p:nvSpPr>
        <p:spPr>
          <a:xfrm>
            <a:off x="9127443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098" name="Conector reto 1097">
            <a:extLst>
              <a:ext uri="{FF2B5EF4-FFF2-40B4-BE49-F238E27FC236}">
                <a16:creationId xmlns:a16="http://schemas.microsoft.com/office/drawing/2014/main" id="{75416363-F719-3FBC-8DCA-AF13C2DDC91D}"/>
              </a:ext>
            </a:extLst>
          </p:cNvPr>
          <p:cNvCxnSpPr>
            <a:cxnSpLocks/>
          </p:cNvCxnSpPr>
          <p:nvPr/>
        </p:nvCxnSpPr>
        <p:spPr>
          <a:xfrm>
            <a:off x="9310166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9" name="CaixaDeTexto 1098">
            <a:extLst>
              <a:ext uri="{FF2B5EF4-FFF2-40B4-BE49-F238E27FC236}">
                <a16:creationId xmlns:a16="http://schemas.microsoft.com/office/drawing/2014/main" id="{25F8B746-0B25-7AFE-98E0-BF33DD78120C}"/>
              </a:ext>
            </a:extLst>
          </p:cNvPr>
          <p:cNvSpPr txBox="1"/>
          <p:nvPr/>
        </p:nvSpPr>
        <p:spPr>
          <a:xfrm>
            <a:off x="9132146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00" name="Conector reto 1099">
            <a:extLst>
              <a:ext uri="{FF2B5EF4-FFF2-40B4-BE49-F238E27FC236}">
                <a16:creationId xmlns:a16="http://schemas.microsoft.com/office/drawing/2014/main" id="{F21B2216-73FF-B4B2-877D-7B54BD6A1B3C}"/>
              </a:ext>
            </a:extLst>
          </p:cNvPr>
          <p:cNvCxnSpPr>
            <a:cxnSpLocks/>
          </p:cNvCxnSpPr>
          <p:nvPr/>
        </p:nvCxnSpPr>
        <p:spPr>
          <a:xfrm>
            <a:off x="9457195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1" name="CaixaDeTexto 1100">
            <a:extLst>
              <a:ext uri="{FF2B5EF4-FFF2-40B4-BE49-F238E27FC236}">
                <a16:creationId xmlns:a16="http://schemas.microsoft.com/office/drawing/2014/main" id="{50E5A308-DF3E-49A7-1247-AE7C0EBE398C}"/>
              </a:ext>
            </a:extLst>
          </p:cNvPr>
          <p:cNvSpPr txBox="1"/>
          <p:nvPr/>
        </p:nvSpPr>
        <p:spPr>
          <a:xfrm>
            <a:off x="9577110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02" name="Conector reto 1101">
            <a:extLst>
              <a:ext uri="{FF2B5EF4-FFF2-40B4-BE49-F238E27FC236}">
                <a16:creationId xmlns:a16="http://schemas.microsoft.com/office/drawing/2014/main" id="{8BFBBE16-9B36-E7AD-90B0-D1F30FAF5D1A}"/>
              </a:ext>
            </a:extLst>
          </p:cNvPr>
          <p:cNvCxnSpPr>
            <a:cxnSpLocks/>
          </p:cNvCxnSpPr>
          <p:nvPr/>
        </p:nvCxnSpPr>
        <p:spPr>
          <a:xfrm>
            <a:off x="9831328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3" name="CaixaDeTexto 1102">
            <a:extLst>
              <a:ext uri="{FF2B5EF4-FFF2-40B4-BE49-F238E27FC236}">
                <a16:creationId xmlns:a16="http://schemas.microsoft.com/office/drawing/2014/main" id="{180F9BF7-0221-025B-A418-3434F65752B3}"/>
              </a:ext>
            </a:extLst>
          </p:cNvPr>
          <p:cNvSpPr txBox="1"/>
          <p:nvPr/>
        </p:nvSpPr>
        <p:spPr>
          <a:xfrm>
            <a:off x="9640174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04" name="Conector reto 1103">
            <a:extLst>
              <a:ext uri="{FF2B5EF4-FFF2-40B4-BE49-F238E27FC236}">
                <a16:creationId xmlns:a16="http://schemas.microsoft.com/office/drawing/2014/main" id="{C03D0681-F86D-7837-EBFC-EFF9D3042158}"/>
              </a:ext>
            </a:extLst>
          </p:cNvPr>
          <p:cNvCxnSpPr>
            <a:cxnSpLocks/>
          </p:cNvCxnSpPr>
          <p:nvPr/>
        </p:nvCxnSpPr>
        <p:spPr>
          <a:xfrm>
            <a:off x="9822897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" name="CaixaDeTexto 1104">
            <a:extLst>
              <a:ext uri="{FF2B5EF4-FFF2-40B4-BE49-F238E27FC236}">
                <a16:creationId xmlns:a16="http://schemas.microsoft.com/office/drawing/2014/main" id="{FB169375-8394-12A2-17E5-D4E847CD2E7D}"/>
              </a:ext>
            </a:extLst>
          </p:cNvPr>
          <p:cNvSpPr txBox="1"/>
          <p:nvPr/>
        </p:nvSpPr>
        <p:spPr>
          <a:xfrm>
            <a:off x="9644877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06" name="Conector reto 1105">
            <a:extLst>
              <a:ext uri="{FF2B5EF4-FFF2-40B4-BE49-F238E27FC236}">
                <a16:creationId xmlns:a16="http://schemas.microsoft.com/office/drawing/2014/main" id="{C460D96A-E363-1AD6-A798-D188CAB9659B}"/>
              </a:ext>
            </a:extLst>
          </p:cNvPr>
          <p:cNvCxnSpPr>
            <a:cxnSpLocks/>
          </p:cNvCxnSpPr>
          <p:nvPr/>
        </p:nvCxnSpPr>
        <p:spPr>
          <a:xfrm>
            <a:off x="10003480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7" name="CaixaDeTexto 1106">
            <a:extLst>
              <a:ext uri="{FF2B5EF4-FFF2-40B4-BE49-F238E27FC236}">
                <a16:creationId xmlns:a16="http://schemas.microsoft.com/office/drawing/2014/main" id="{31AF8609-0A14-CD87-2807-820E699F1D3D}"/>
              </a:ext>
            </a:extLst>
          </p:cNvPr>
          <p:cNvSpPr txBox="1"/>
          <p:nvPr/>
        </p:nvSpPr>
        <p:spPr>
          <a:xfrm>
            <a:off x="10111036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08" name="Conector reto 1107">
            <a:extLst>
              <a:ext uri="{FF2B5EF4-FFF2-40B4-BE49-F238E27FC236}">
                <a16:creationId xmlns:a16="http://schemas.microsoft.com/office/drawing/2014/main" id="{89E8E152-5168-E3AD-FAD9-F42ECECA4BB5}"/>
              </a:ext>
            </a:extLst>
          </p:cNvPr>
          <p:cNvCxnSpPr>
            <a:cxnSpLocks/>
          </p:cNvCxnSpPr>
          <p:nvPr/>
        </p:nvCxnSpPr>
        <p:spPr>
          <a:xfrm>
            <a:off x="10365254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CaixaDeTexto 1108">
            <a:extLst>
              <a:ext uri="{FF2B5EF4-FFF2-40B4-BE49-F238E27FC236}">
                <a16:creationId xmlns:a16="http://schemas.microsoft.com/office/drawing/2014/main" id="{DC763AA8-E0B3-0A73-8DE7-D1187EB52477}"/>
              </a:ext>
            </a:extLst>
          </p:cNvPr>
          <p:cNvSpPr txBox="1"/>
          <p:nvPr/>
        </p:nvSpPr>
        <p:spPr>
          <a:xfrm>
            <a:off x="10174100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10" name="Conector reto 1109">
            <a:extLst>
              <a:ext uri="{FF2B5EF4-FFF2-40B4-BE49-F238E27FC236}">
                <a16:creationId xmlns:a16="http://schemas.microsoft.com/office/drawing/2014/main" id="{72E49664-6933-BA68-8368-7A4DA5D5CB0E}"/>
              </a:ext>
            </a:extLst>
          </p:cNvPr>
          <p:cNvCxnSpPr>
            <a:cxnSpLocks/>
          </p:cNvCxnSpPr>
          <p:nvPr/>
        </p:nvCxnSpPr>
        <p:spPr>
          <a:xfrm>
            <a:off x="10356823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1" name="CaixaDeTexto 1110">
            <a:extLst>
              <a:ext uri="{FF2B5EF4-FFF2-40B4-BE49-F238E27FC236}">
                <a16:creationId xmlns:a16="http://schemas.microsoft.com/office/drawing/2014/main" id="{0C5D26AF-67F9-6B68-EEE4-8CD910C7934E}"/>
              </a:ext>
            </a:extLst>
          </p:cNvPr>
          <p:cNvSpPr txBox="1"/>
          <p:nvPr/>
        </p:nvSpPr>
        <p:spPr>
          <a:xfrm>
            <a:off x="10178803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12" name="Conector reto 1111">
            <a:extLst>
              <a:ext uri="{FF2B5EF4-FFF2-40B4-BE49-F238E27FC236}">
                <a16:creationId xmlns:a16="http://schemas.microsoft.com/office/drawing/2014/main" id="{4D048393-E6D5-243D-142C-DE81284360DC}"/>
              </a:ext>
            </a:extLst>
          </p:cNvPr>
          <p:cNvCxnSpPr>
            <a:cxnSpLocks/>
            <a:endCxn id="1114" idx="0"/>
          </p:cNvCxnSpPr>
          <p:nvPr/>
        </p:nvCxnSpPr>
        <p:spPr>
          <a:xfrm>
            <a:off x="4908870" y="1967476"/>
            <a:ext cx="2563" cy="13885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CaixaDeTexto 1112">
            <a:extLst>
              <a:ext uri="{FF2B5EF4-FFF2-40B4-BE49-F238E27FC236}">
                <a16:creationId xmlns:a16="http://schemas.microsoft.com/office/drawing/2014/main" id="{8D0F0872-3E6C-DFDA-4B2A-509978830EF7}"/>
              </a:ext>
            </a:extLst>
          </p:cNvPr>
          <p:cNvSpPr txBox="1"/>
          <p:nvPr/>
        </p:nvSpPr>
        <p:spPr>
          <a:xfrm>
            <a:off x="4179425" y="337176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  <a:endParaRPr lang="pt-BR" sz="2400" b="1" baseline="-25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114" name="CaixaDeTexto 1113">
            <a:extLst>
              <a:ext uri="{FF2B5EF4-FFF2-40B4-BE49-F238E27FC236}">
                <a16:creationId xmlns:a16="http://schemas.microsoft.com/office/drawing/2014/main" id="{4F8BF181-F234-D57A-A4DD-8A0F0F0005BC}"/>
              </a:ext>
            </a:extLst>
          </p:cNvPr>
          <p:cNvSpPr txBox="1"/>
          <p:nvPr/>
        </p:nvSpPr>
        <p:spPr>
          <a:xfrm>
            <a:off x="4672391" y="335599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15" name="Conector reto 1114">
            <a:extLst>
              <a:ext uri="{FF2B5EF4-FFF2-40B4-BE49-F238E27FC236}">
                <a16:creationId xmlns:a16="http://schemas.microsoft.com/office/drawing/2014/main" id="{6741C13B-5D6A-4C8B-341F-3FCCC71A8F36}"/>
              </a:ext>
            </a:extLst>
          </p:cNvPr>
          <p:cNvCxnSpPr>
            <a:cxnSpLocks/>
          </p:cNvCxnSpPr>
          <p:nvPr/>
        </p:nvCxnSpPr>
        <p:spPr>
          <a:xfrm>
            <a:off x="4549252" y="358737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ector reto 1115">
            <a:extLst>
              <a:ext uri="{FF2B5EF4-FFF2-40B4-BE49-F238E27FC236}">
                <a16:creationId xmlns:a16="http://schemas.microsoft.com/office/drawing/2014/main" id="{635FBC58-A5B9-2250-5F6D-E492F501F53E}"/>
              </a:ext>
            </a:extLst>
          </p:cNvPr>
          <p:cNvCxnSpPr>
            <a:cxnSpLocks/>
          </p:cNvCxnSpPr>
          <p:nvPr/>
        </p:nvCxnSpPr>
        <p:spPr>
          <a:xfrm>
            <a:off x="5077040" y="360259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ector reto 1116">
            <a:extLst>
              <a:ext uri="{FF2B5EF4-FFF2-40B4-BE49-F238E27FC236}">
                <a16:creationId xmlns:a16="http://schemas.microsoft.com/office/drawing/2014/main" id="{4B99289A-90B9-49AB-F795-9DD50BF5CBCA}"/>
              </a:ext>
            </a:extLst>
          </p:cNvPr>
          <p:cNvCxnSpPr>
            <a:cxnSpLocks/>
          </p:cNvCxnSpPr>
          <p:nvPr/>
        </p:nvCxnSpPr>
        <p:spPr>
          <a:xfrm>
            <a:off x="6070388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ector reto 1117">
            <a:extLst>
              <a:ext uri="{FF2B5EF4-FFF2-40B4-BE49-F238E27FC236}">
                <a16:creationId xmlns:a16="http://schemas.microsoft.com/office/drawing/2014/main" id="{2119446D-00F6-DB29-9F2E-49D9B720AEFD}"/>
              </a:ext>
            </a:extLst>
          </p:cNvPr>
          <p:cNvCxnSpPr>
            <a:cxnSpLocks/>
          </p:cNvCxnSpPr>
          <p:nvPr/>
        </p:nvCxnSpPr>
        <p:spPr>
          <a:xfrm>
            <a:off x="5667468" y="358703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9" name="CaixaDeTexto 1118">
            <a:extLst>
              <a:ext uri="{FF2B5EF4-FFF2-40B4-BE49-F238E27FC236}">
                <a16:creationId xmlns:a16="http://schemas.microsoft.com/office/drawing/2014/main" id="{D74A778E-20D3-7D75-997B-45AD85F9D179}"/>
              </a:ext>
            </a:extLst>
          </p:cNvPr>
          <p:cNvSpPr txBox="1"/>
          <p:nvPr/>
        </p:nvSpPr>
        <p:spPr>
          <a:xfrm>
            <a:off x="5778663" y="335590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sp>
        <p:nvSpPr>
          <p:cNvPr id="1120" name="CaixaDeTexto 1119">
            <a:extLst>
              <a:ext uri="{FF2B5EF4-FFF2-40B4-BE49-F238E27FC236}">
                <a16:creationId xmlns:a16="http://schemas.microsoft.com/office/drawing/2014/main" id="{914BAC70-07F8-1125-B702-E385EAA7B526}"/>
              </a:ext>
            </a:extLst>
          </p:cNvPr>
          <p:cNvSpPr txBox="1"/>
          <p:nvPr/>
        </p:nvSpPr>
        <p:spPr>
          <a:xfrm>
            <a:off x="5224895" y="3355996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30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121" name="CaixaDeTexto 1120">
            <a:extLst>
              <a:ext uri="{FF2B5EF4-FFF2-40B4-BE49-F238E27FC236}">
                <a16:creationId xmlns:a16="http://schemas.microsoft.com/office/drawing/2014/main" id="{DA15FEED-E7AC-53F2-79BF-B6577733DB8D}"/>
              </a:ext>
            </a:extLst>
          </p:cNvPr>
          <p:cNvSpPr txBox="1"/>
          <p:nvPr/>
        </p:nvSpPr>
        <p:spPr>
          <a:xfrm>
            <a:off x="5763100" y="277896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30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cxnSp>
        <p:nvCxnSpPr>
          <p:cNvPr id="1122" name="Conector reto 1121">
            <a:extLst>
              <a:ext uri="{FF2B5EF4-FFF2-40B4-BE49-F238E27FC236}">
                <a16:creationId xmlns:a16="http://schemas.microsoft.com/office/drawing/2014/main" id="{DB33F3FF-5CBA-5556-3C93-02E0FC5E2EBE}"/>
              </a:ext>
            </a:extLst>
          </p:cNvPr>
          <p:cNvCxnSpPr>
            <a:cxnSpLocks/>
          </p:cNvCxnSpPr>
          <p:nvPr/>
        </p:nvCxnSpPr>
        <p:spPr>
          <a:xfrm>
            <a:off x="5988010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ector reto 1122">
            <a:extLst>
              <a:ext uri="{FF2B5EF4-FFF2-40B4-BE49-F238E27FC236}">
                <a16:creationId xmlns:a16="http://schemas.microsoft.com/office/drawing/2014/main" id="{0551A305-0F2B-5F3C-DB81-D138F071707D}"/>
              </a:ext>
            </a:extLst>
          </p:cNvPr>
          <p:cNvCxnSpPr>
            <a:cxnSpLocks/>
          </p:cNvCxnSpPr>
          <p:nvPr/>
        </p:nvCxnSpPr>
        <p:spPr>
          <a:xfrm>
            <a:off x="6232030" y="361174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4" name="CaixaDeTexto 1123">
            <a:extLst>
              <a:ext uri="{FF2B5EF4-FFF2-40B4-BE49-F238E27FC236}">
                <a16:creationId xmlns:a16="http://schemas.microsoft.com/office/drawing/2014/main" id="{DD63C4EC-E7FE-6E09-37FF-8834353E4A53}"/>
              </a:ext>
            </a:extLst>
          </p:cNvPr>
          <p:cNvSpPr txBox="1"/>
          <p:nvPr/>
        </p:nvSpPr>
        <p:spPr>
          <a:xfrm>
            <a:off x="6389014" y="3393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25" name="Conector reto 1124">
            <a:extLst>
              <a:ext uri="{FF2B5EF4-FFF2-40B4-BE49-F238E27FC236}">
                <a16:creationId xmlns:a16="http://schemas.microsoft.com/office/drawing/2014/main" id="{A1B962D2-5303-C255-874C-16BB3E3B26A1}"/>
              </a:ext>
            </a:extLst>
          </p:cNvPr>
          <p:cNvCxnSpPr>
            <a:cxnSpLocks/>
          </p:cNvCxnSpPr>
          <p:nvPr/>
        </p:nvCxnSpPr>
        <p:spPr>
          <a:xfrm>
            <a:off x="6643232" y="3240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" name="CaixaDeTexto 1125">
            <a:extLst>
              <a:ext uri="{FF2B5EF4-FFF2-40B4-BE49-F238E27FC236}">
                <a16:creationId xmlns:a16="http://schemas.microsoft.com/office/drawing/2014/main" id="{05F4224D-FC42-7260-E340-25895651A027}"/>
              </a:ext>
            </a:extLst>
          </p:cNvPr>
          <p:cNvSpPr txBox="1"/>
          <p:nvPr/>
        </p:nvSpPr>
        <p:spPr>
          <a:xfrm>
            <a:off x="6452078" y="2795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27" name="Conector reto 1126">
            <a:extLst>
              <a:ext uri="{FF2B5EF4-FFF2-40B4-BE49-F238E27FC236}">
                <a16:creationId xmlns:a16="http://schemas.microsoft.com/office/drawing/2014/main" id="{869BFFCE-7234-B9FC-AE02-32ABA4CD966E}"/>
              </a:ext>
            </a:extLst>
          </p:cNvPr>
          <p:cNvCxnSpPr>
            <a:cxnSpLocks/>
          </p:cNvCxnSpPr>
          <p:nvPr/>
        </p:nvCxnSpPr>
        <p:spPr>
          <a:xfrm>
            <a:off x="6634801" y="3854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" name="CaixaDeTexto 1127">
            <a:extLst>
              <a:ext uri="{FF2B5EF4-FFF2-40B4-BE49-F238E27FC236}">
                <a16:creationId xmlns:a16="http://schemas.microsoft.com/office/drawing/2014/main" id="{30C84823-1F11-C983-243D-84A6A719CFD9}"/>
              </a:ext>
            </a:extLst>
          </p:cNvPr>
          <p:cNvSpPr txBox="1"/>
          <p:nvPr/>
        </p:nvSpPr>
        <p:spPr>
          <a:xfrm>
            <a:off x="6456781" y="3999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29" name="Conector reto 1128">
            <a:extLst>
              <a:ext uri="{FF2B5EF4-FFF2-40B4-BE49-F238E27FC236}">
                <a16:creationId xmlns:a16="http://schemas.microsoft.com/office/drawing/2014/main" id="{93DC4106-3A8A-1679-DD41-4CA1A6E67CD3}"/>
              </a:ext>
            </a:extLst>
          </p:cNvPr>
          <p:cNvCxnSpPr>
            <a:cxnSpLocks/>
          </p:cNvCxnSpPr>
          <p:nvPr/>
        </p:nvCxnSpPr>
        <p:spPr>
          <a:xfrm>
            <a:off x="6815384" y="362198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" name="CaixaDeTexto 1129">
            <a:extLst>
              <a:ext uri="{FF2B5EF4-FFF2-40B4-BE49-F238E27FC236}">
                <a16:creationId xmlns:a16="http://schemas.microsoft.com/office/drawing/2014/main" id="{569C32D3-CB2B-28EA-000C-528AF491EDBC}"/>
              </a:ext>
            </a:extLst>
          </p:cNvPr>
          <p:cNvSpPr txBox="1"/>
          <p:nvPr/>
        </p:nvSpPr>
        <p:spPr>
          <a:xfrm>
            <a:off x="6947657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31" name="Conector reto 1130">
            <a:extLst>
              <a:ext uri="{FF2B5EF4-FFF2-40B4-BE49-F238E27FC236}">
                <a16:creationId xmlns:a16="http://schemas.microsoft.com/office/drawing/2014/main" id="{898D043B-6379-9CDF-8BC1-C5E0D075D1C0}"/>
              </a:ext>
            </a:extLst>
          </p:cNvPr>
          <p:cNvCxnSpPr>
            <a:cxnSpLocks/>
          </p:cNvCxnSpPr>
          <p:nvPr/>
        </p:nvCxnSpPr>
        <p:spPr>
          <a:xfrm>
            <a:off x="7201875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" name="CaixaDeTexto 1131">
            <a:extLst>
              <a:ext uri="{FF2B5EF4-FFF2-40B4-BE49-F238E27FC236}">
                <a16:creationId xmlns:a16="http://schemas.microsoft.com/office/drawing/2014/main" id="{395E1704-EE82-4E2C-1036-CB8214128E8E}"/>
              </a:ext>
            </a:extLst>
          </p:cNvPr>
          <p:cNvSpPr txBox="1"/>
          <p:nvPr/>
        </p:nvSpPr>
        <p:spPr>
          <a:xfrm>
            <a:off x="7010721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33" name="Conector reto 1132">
            <a:extLst>
              <a:ext uri="{FF2B5EF4-FFF2-40B4-BE49-F238E27FC236}">
                <a16:creationId xmlns:a16="http://schemas.microsoft.com/office/drawing/2014/main" id="{359F0A01-1651-A12D-6D2D-0A1CCD7454E0}"/>
              </a:ext>
            </a:extLst>
          </p:cNvPr>
          <p:cNvCxnSpPr>
            <a:cxnSpLocks/>
          </p:cNvCxnSpPr>
          <p:nvPr/>
        </p:nvCxnSpPr>
        <p:spPr>
          <a:xfrm>
            <a:off x="7193444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" name="CaixaDeTexto 1133">
            <a:extLst>
              <a:ext uri="{FF2B5EF4-FFF2-40B4-BE49-F238E27FC236}">
                <a16:creationId xmlns:a16="http://schemas.microsoft.com/office/drawing/2014/main" id="{C1829A67-1544-4D24-A373-4F51ABBD28F2}"/>
              </a:ext>
            </a:extLst>
          </p:cNvPr>
          <p:cNvSpPr txBox="1"/>
          <p:nvPr/>
        </p:nvSpPr>
        <p:spPr>
          <a:xfrm>
            <a:off x="7015424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35" name="Conector reto 1134">
            <a:extLst>
              <a:ext uri="{FF2B5EF4-FFF2-40B4-BE49-F238E27FC236}">
                <a16:creationId xmlns:a16="http://schemas.microsoft.com/office/drawing/2014/main" id="{41E0E452-3B09-62D5-876F-7A0E9A1203ED}"/>
              </a:ext>
            </a:extLst>
          </p:cNvPr>
          <p:cNvCxnSpPr>
            <a:cxnSpLocks/>
          </p:cNvCxnSpPr>
          <p:nvPr/>
        </p:nvCxnSpPr>
        <p:spPr>
          <a:xfrm>
            <a:off x="7340473" y="363646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" name="CaixaDeTexto 1135">
            <a:extLst>
              <a:ext uri="{FF2B5EF4-FFF2-40B4-BE49-F238E27FC236}">
                <a16:creationId xmlns:a16="http://schemas.microsoft.com/office/drawing/2014/main" id="{9D963F5E-54A8-7DBE-9C4D-CA984BA28BE6}"/>
              </a:ext>
            </a:extLst>
          </p:cNvPr>
          <p:cNvSpPr txBox="1"/>
          <p:nvPr/>
        </p:nvSpPr>
        <p:spPr>
          <a:xfrm>
            <a:off x="7460391" y="340563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37" name="Conector reto 1136">
            <a:extLst>
              <a:ext uri="{FF2B5EF4-FFF2-40B4-BE49-F238E27FC236}">
                <a16:creationId xmlns:a16="http://schemas.microsoft.com/office/drawing/2014/main" id="{75A58252-08D2-D455-808F-FD7C507B4EF7}"/>
              </a:ext>
            </a:extLst>
          </p:cNvPr>
          <p:cNvCxnSpPr>
            <a:cxnSpLocks/>
          </p:cNvCxnSpPr>
          <p:nvPr/>
        </p:nvCxnSpPr>
        <p:spPr>
          <a:xfrm>
            <a:off x="7714609" y="325252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8" name="CaixaDeTexto 1137">
            <a:extLst>
              <a:ext uri="{FF2B5EF4-FFF2-40B4-BE49-F238E27FC236}">
                <a16:creationId xmlns:a16="http://schemas.microsoft.com/office/drawing/2014/main" id="{7AA35A85-E106-C4E6-7E6D-4E2E8A4127CA}"/>
              </a:ext>
            </a:extLst>
          </p:cNvPr>
          <p:cNvSpPr txBox="1"/>
          <p:nvPr/>
        </p:nvSpPr>
        <p:spPr>
          <a:xfrm>
            <a:off x="7523455" y="28078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39" name="Conector reto 1138">
            <a:extLst>
              <a:ext uri="{FF2B5EF4-FFF2-40B4-BE49-F238E27FC236}">
                <a16:creationId xmlns:a16="http://schemas.microsoft.com/office/drawing/2014/main" id="{9E05C33C-F634-66D9-BE38-B07E9BB54CF2}"/>
              </a:ext>
            </a:extLst>
          </p:cNvPr>
          <p:cNvCxnSpPr>
            <a:cxnSpLocks/>
          </p:cNvCxnSpPr>
          <p:nvPr/>
        </p:nvCxnSpPr>
        <p:spPr>
          <a:xfrm>
            <a:off x="7706178" y="386708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0" name="CaixaDeTexto 1139">
            <a:extLst>
              <a:ext uri="{FF2B5EF4-FFF2-40B4-BE49-F238E27FC236}">
                <a16:creationId xmlns:a16="http://schemas.microsoft.com/office/drawing/2014/main" id="{38D0D32A-D8AF-A494-3A27-F8CC6AEBF882}"/>
              </a:ext>
            </a:extLst>
          </p:cNvPr>
          <p:cNvSpPr txBox="1"/>
          <p:nvPr/>
        </p:nvSpPr>
        <p:spPr>
          <a:xfrm>
            <a:off x="7528158" y="401222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41" name="Conector reto 1140">
            <a:extLst>
              <a:ext uri="{FF2B5EF4-FFF2-40B4-BE49-F238E27FC236}">
                <a16:creationId xmlns:a16="http://schemas.microsoft.com/office/drawing/2014/main" id="{17D32720-2184-6082-3195-4DD03E53FE68}"/>
              </a:ext>
            </a:extLst>
          </p:cNvPr>
          <p:cNvCxnSpPr>
            <a:cxnSpLocks/>
          </p:cNvCxnSpPr>
          <p:nvPr/>
        </p:nvCxnSpPr>
        <p:spPr>
          <a:xfrm>
            <a:off x="7886761" y="36343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2" name="CaixaDeTexto 1141">
            <a:extLst>
              <a:ext uri="{FF2B5EF4-FFF2-40B4-BE49-F238E27FC236}">
                <a16:creationId xmlns:a16="http://schemas.microsoft.com/office/drawing/2014/main" id="{3DEB05AF-4102-7EF6-1650-9759B8A09FD6}"/>
              </a:ext>
            </a:extLst>
          </p:cNvPr>
          <p:cNvSpPr txBox="1"/>
          <p:nvPr/>
        </p:nvSpPr>
        <p:spPr>
          <a:xfrm>
            <a:off x="8006676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43" name="Conector reto 1142">
            <a:extLst>
              <a:ext uri="{FF2B5EF4-FFF2-40B4-BE49-F238E27FC236}">
                <a16:creationId xmlns:a16="http://schemas.microsoft.com/office/drawing/2014/main" id="{5F2AFA88-94CB-F8B0-585E-6950DEAA9872}"/>
              </a:ext>
            </a:extLst>
          </p:cNvPr>
          <p:cNvCxnSpPr>
            <a:cxnSpLocks/>
          </p:cNvCxnSpPr>
          <p:nvPr/>
        </p:nvCxnSpPr>
        <p:spPr>
          <a:xfrm>
            <a:off x="8260894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CaixaDeTexto 1143">
            <a:extLst>
              <a:ext uri="{FF2B5EF4-FFF2-40B4-BE49-F238E27FC236}">
                <a16:creationId xmlns:a16="http://schemas.microsoft.com/office/drawing/2014/main" id="{B6F2A217-C6DF-3645-1BB6-EE6282155DCF}"/>
              </a:ext>
            </a:extLst>
          </p:cNvPr>
          <p:cNvSpPr txBox="1"/>
          <p:nvPr/>
        </p:nvSpPr>
        <p:spPr>
          <a:xfrm>
            <a:off x="8069740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45" name="Conector reto 1144">
            <a:extLst>
              <a:ext uri="{FF2B5EF4-FFF2-40B4-BE49-F238E27FC236}">
                <a16:creationId xmlns:a16="http://schemas.microsoft.com/office/drawing/2014/main" id="{FFE6DB0F-FFC7-4A1F-232A-41A7393EC4A2}"/>
              </a:ext>
            </a:extLst>
          </p:cNvPr>
          <p:cNvCxnSpPr>
            <a:cxnSpLocks/>
          </p:cNvCxnSpPr>
          <p:nvPr/>
        </p:nvCxnSpPr>
        <p:spPr>
          <a:xfrm>
            <a:off x="8252463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" name="CaixaDeTexto 1145">
            <a:extLst>
              <a:ext uri="{FF2B5EF4-FFF2-40B4-BE49-F238E27FC236}">
                <a16:creationId xmlns:a16="http://schemas.microsoft.com/office/drawing/2014/main" id="{8D7BB4C4-9378-FC56-0C7C-21C39D710EAB}"/>
              </a:ext>
            </a:extLst>
          </p:cNvPr>
          <p:cNvSpPr txBox="1"/>
          <p:nvPr/>
        </p:nvSpPr>
        <p:spPr>
          <a:xfrm>
            <a:off x="8074443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47" name="Conector reto 1146">
            <a:extLst>
              <a:ext uri="{FF2B5EF4-FFF2-40B4-BE49-F238E27FC236}">
                <a16:creationId xmlns:a16="http://schemas.microsoft.com/office/drawing/2014/main" id="{3123A8F5-4396-D11C-4D79-195B839AA039}"/>
              </a:ext>
            </a:extLst>
          </p:cNvPr>
          <p:cNvCxnSpPr>
            <a:cxnSpLocks/>
          </p:cNvCxnSpPr>
          <p:nvPr/>
        </p:nvCxnSpPr>
        <p:spPr>
          <a:xfrm>
            <a:off x="10537406" y="177543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8" name="CaixaDeTexto 1147">
            <a:extLst>
              <a:ext uri="{FF2B5EF4-FFF2-40B4-BE49-F238E27FC236}">
                <a16:creationId xmlns:a16="http://schemas.microsoft.com/office/drawing/2014/main" id="{C3720058-0985-2FF5-09BC-A7B23867E2E8}"/>
              </a:ext>
            </a:extLst>
          </p:cNvPr>
          <p:cNvSpPr txBox="1"/>
          <p:nvPr/>
        </p:nvSpPr>
        <p:spPr>
          <a:xfrm>
            <a:off x="10767141" y="1548392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  <a:endParaRPr lang="pt-BR" sz="2400" b="1" baseline="-25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149" name="CaixaDeTexto 1148">
            <a:extLst>
              <a:ext uri="{FF2B5EF4-FFF2-40B4-BE49-F238E27FC236}">
                <a16:creationId xmlns:a16="http://schemas.microsoft.com/office/drawing/2014/main" id="{ED0C2F7C-8C46-4DBA-5E72-1C5DB7906ED8}"/>
              </a:ext>
            </a:extLst>
          </p:cNvPr>
          <p:cNvSpPr txBox="1"/>
          <p:nvPr/>
        </p:nvSpPr>
        <p:spPr>
          <a:xfrm>
            <a:off x="3537409" y="444958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P</a:t>
            </a:r>
          </a:p>
        </p:txBody>
      </p:sp>
      <p:cxnSp>
        <p:nvCxnSpPr>
          <p:cNvPr id="1150" name="Conector reto 1149">
            <a:extLst>
              <a:ext uri="{FF2B5EF4-FFF2-40B4-BE49-F238E27FC236}">
                <a16:creationId xmlns:a16="http://schemas.microsoft.com/office/drawing/2014/main" id="{C03AE7BE-3D3C-82A1-9772-876FAA3D94F4}"/>
              </a:ext>
            </a:extLst>
          </p:cNvPr>
          <p:cNvCxnSpPr>
            <a:cxnSpLocks/>
          </p:cNvCxnSpPr>
          <p:nvPr/>
        </p:nvCxnSpPr>
        <p:spPr>
          <a:xfrm>
            <a:off x="3791627" y="42710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1" name="CaixaDeTexto 1150">
            <a:extLst>
              <a:ext uri="{FF2B5EF4-FFF2-40B4-BE49-F238E27FC236}">
                <a16:creationId xmlns:a16="http://schemas.microsoft.com/office/drawing/2014/main" id="{903B9704-92A0-4F43-5FB8-F4F805D156B1}"/>
              </a:ext>
            </a:extLst>
          </p:cNvPr>
          <p:cNvSpPr txBox="1"/>
          <p:nvPr/>
        </p:nvSpPr>
        <p:spPr>
          <a:xfrm>
            <a:off x="3575073" y="38390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1152" name="Conector reto 1151">
            <a:extLst>
              <a:ext uri="{FF2B5EF4-FFF2-40B4-BE49-F238E27FC236}">
                <a16:creationId xmlns:a16="http://schemas.microsoft.com/office/drawing/2014/main" id="{0BC447DE-CE1A-B7FA-57DC-05074D8758EC}"/>
              </a:ext>
            </a:extLst>
          </p:cNvPr>
          <p:cNvCxnSpPr>
            <a:cxnSpLocks/>
          </p:cNvCxnSpPr>
          <p:nvPr/>
        </p:nvCxnSpPr>
        <p:spPr>
          <a:xfrm>
            <a:off x="3757796" y="489833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3" name="CaixaDeTexto 1152">
            <a:extLst>
              <a:ext uri="{FF2B5EF4-FFF2-40B4-BE49-F238E27FC236}">
                <a16:creationId xmlns:a16="http://schemas.microsoft.com/office/drawing/2014/main" id="{46D69608-E50B-AF35-F0BE-62C0560AF2C7}"/>
              </a:ext>
            </a:extLst>
          </p:cNvPr>
          <p:cNvSpPr txBox="1"/>
          <p:nvPr/>
        </p:nvSpPr>
        <p:spPr>
          <a:xfrm>
            <a:off x="3507210" y="5048683"/>
            <a:ext cx="5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r>
              <a:rPr lang="pt-BR" sz="2400" b="1" baseline="30000" dirty="0">
                <a:solidFill>
                  <a:prstClr val="white"/>
                </a:solidFill>
                <a:latin typeface="Bell MT" panose="02020503060305020303" pitchFamily="18" charset="0"/>
              </a:rPr>
              <a:t>-</a:t>
            </a:r>
          </a:p>
        </p:txBody>
      </p:sp>
      <p:sp>
        <p:nvSpPr>
          <p:cNvPr id="1154" name="CaixaDeTexto 1153">
            <a:extLst>
              <a:ext uri="{FF2B5EF4-FFF2-40B4-BE49-F238E27FC236}">
                <a16:creationId xmlns:a16="http://schemas.microsoft.com/office/drawing/2014/main" id="{BCFFCBE5-1C2D-BD4C-4490-67716D9088FC}"/>
              </a:ext>
            </a:extLst>
          </p:cNvPr>
          <p:cNvSpPr txBox="1"/>
          <p:nvPr/>
        </p:nvSpPr>
        <p:spPr>
          <a:xfrm>
            <a:off x="3063782" y="4412590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-25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cxnSp>
        <p:nvCxnSpPr>
          <p:cNvPr id="1155" name="Conector reto 1154">
            <a:extLst>
              <a:ext uri="{FF2B5EF4-FFF2-40B4-BE49-F238E27FC236}">
                <a16:creationId xmlns:a16="http://schemas.microsoft.com/office/drawing/2014/main" id="{F918A8C8-70AA-6278-E7E4-1DC531373454}"/>
              </a:ext>
            </a:extLst>
          </p:cNvPr>
          <p:cNvCxnSpPr>
            <a:cxnSpLocks/>
          </p:cNvCxnSpPr>
          <p:nvPr/>
        </p:nvCxnSpPr>
        <p:spPr>
          <a:xfrm>
            <a:off x="4914002" y="3817564"/>
            <a:ext cx="0" cy="5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6" name="CaixaDeTexto 1155">
            <a:extLst>
              <a:ext uri="{FF2B5EF4-FFF2-40B4-BE49-F238E27FC236}">
                <a16:creationId xmlns:a16="http://schemas.microsoft.com/office/drawing/2014/main" id="{D034F7BB-3744-7A29-6F8A-F452091B4758}"/>
              </a:ext>
            </a:extLst>
          </p:cNvPr>
          <p:cNvSpPr txBox="1"/>
          <p:nvPr/>
        </p:nvSpPr>
        <p:spPr>
          <a:xfrm>
            <a:off x="5287424" y="442278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  <a:endParaRPr lang="pt-BR" sz="2400" b="1" baseline="-25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1157" name="CaixaDeTexto 1156">
            <a:extLst>
              <a:ext uri="{FF2B5EF4-FFF2-40B4-BE49-F238E27FC236}">
                <a16:creationId xmlns:a16="http://schemas.microsoft.com/office/drawing/2014/main" id="{F8644699-6D25-E9AE-C5B2-EAC7FFB51E5A}"/>
              </a:ext>
            </a:extLst>
          </p:cNvPr>
          <p:cNvSpPr txBox="1"/>
          <p:nvPr/>
        </p:nvSpPr>
        <p:spPr>
          <a:xfrm>
            <a:off x="4675984" y="440701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58" name="Conector reto 1157">
            <a:extLst>
              <a:ext uri="{FF2B5EF4-FFF2-40B4-BE49-F238E27FC236}">
                <a16:creationId xmlns:a16="http://schemas.microsoft.com/office/drawing/2014/main" id="{1FBDC428-8B2E-1C99-C4D3-4D23536AD354}"/>
              </a:ext>
            </a:extLst>
          </p:cNvPr>
          <p:cNvCxnSpPr>
            <a:cxnSpLocks/>
          </p:cNvCxnSpPr>
          <p:nvPr/>
        </p:nvCxnSpPr>
        <p:spPr>
          <a:xfrm>
            <a:off x="5080633" y="465361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ector reto 1158">
            <a:extLst>
              <a:ext uri="{FF2B5EF4-FFF2-40B4-BE49-F238E27FC236}">
                <a16:creationId xmlns:a16="http://schemas.microsoft.com/office/drawing/2014/main" id="{61D0AF68-1BAF-028B-748F-AF60B231DB11}"/>
              </a:ext>
            </a:extLst>
          </p:cNvPr>
          <p:cNvCxnSpPr>
            <a:cxnSpLocks/>
          </p:cNvCxnSpPr>
          <p:nvPr/>
        </p:nvCxnSpPr>
        <p:spPr>
          <a:xfrm>
            <a:off x="4915024" y="486126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" name="CaixaDeTexto 1159">
            <a:extLst>
              <a:ext uri="{FF2B5EF4-FFF2-40B4-BE49-F238E27FC236}">
                <a16:creationId xmlns:a16="http://schemas.microsoft.com/office/drawing/2014/main" id="{19E196C7-49B4-2B6D-83D4-81281E9109BB}"/>
              </a:ext>
            </a:extLst>
          </p:cNvPr>
          <p:cNvSpPr txBox="1"/>
          <p:nvPr/>
        </p:nvSpPr>
        <p:spPr>
          <a:xfrm>
            <a:off x="4737004" y="504347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61" name="Conector reto 1160">
            <a:extLst>
              <a:ext uri="{FF2B5EF4-FFF2-40B4-BE49-F238E27FC236}">
                <a16:creationId xmlns:a16="http://schemas.microsoft.com/office/drawing/2014/main" id="{F9F7D95F-137D-93A8-7523-D8BA5809E2C7}"/>
              </a:ext>
            </a:extLst>
          </p:cNvPr>
          <p:cNvCxnSpPr>
            <a:cxnSpLocks/>
          </p:cNvCxnSpPr>
          <p:nvPr/>
        </p:nvCxnSpPr>
        <p:spPr>
          <a:xfrm>
            <a:off x="3952171" y="464379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Conector reto 1161">
            <a:extLst>
              <a:ext uri="{FF2B5EF4-FFF2-40B4-BE49-F238E27FC236}">
                <a16:creationId xmlns:a16="http://schemas.microsoft.com/office/drawing/2014/main" id="{D5185311-8F51-050D-19D3-54D39179D2CB}"/>
              </a:ext>
            </a:extLst>
          </p:cNvPr>
          <p:cNvCxnSpPr>
            <a:cxnSpLocks/>
          </p:cNvCxnSpPr>
          <p:nvPr/>
        </p:nvCxnSpPr>
        <p:spPr>
          <a:xfrm>
            <a:off x="4542599" y="462823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3" name="CaixaDeTexto 1162">
            <a:extLst>
              <a:ext uri="{FF2B5EF4-FFF2-40B4-BE49-F238E27FC236}">
                <a16:creationId xmlns:a16="http://schemas.microsoft.com/office/drawing/2014/main" id="{72D8378D-8E1E-2A90-36D3-59D20214FB89}"/>
              </a:ext>
            </a:extLst>
          </p:cNvPr>
          <p:cNvSpPr txBox="1"/>
          <p:nvPr/>
        </p:nvSpPr>
        <p:spPr>
          <a:xfrm>
            <a:off x="4100026" y="439719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  <a:endParaRPr lang="pt-BR" sz="2400" b="1" baseline="30000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cxnSp>
        <p:nvCxnSpPr>
          <p:cNvPr id="1164" name="Conector reto 1163">
            <a:extLst>
              <a:ext uri="{FF2B5EF4-FFF2-40B4-BE49-F238E27FC236}">
                <a16:creationId xmlns:a16="http://schemas.microsoft.com/office/drawing/2014/main" id="{0B3E8784-B55A-4E50-33C3-964E26BC1F3D}"/>
              </a:ext>
            </a:extLst>
          </p:cNvPr>
          <p:cNvCxnSpPr>
            <a:cxnSpLocks/>
          </p:cNvCxnSpPr>
          <p:nvPr/>
        </p:nvCxnSpPr>
        <p:spPr>
          <a:xfrm>
            <a:off x="3419322" y="46434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Conector reto 1164">
            <a:extLst>
              <a:ext uri="{FF2B5EF4-FFF2-40B4-BE49-F238E27FC236}">
                <a16:creationId xmlns:a16="http://schemas.microsoft.com/office/drawing/2014/main" id="{4F417922-4CA8-763C-D4D8-6A541898EE03}"/>
              </a:ext>
            </a:extLst>
          </p:cNvPr>
          <p:cNvCxnSpPr>
            <a:cxnSpLocks/>
          </p:cNvCxnSpPr>
          <p:nvPr/>
        </p:nvCxnSpPr>
        <p:spPr>
          <a:xfrm>
            <a:off x="3712392" y="427167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CaixaDeTexto 1165">
            <a:extLst>
              <a:ext uri="{FF2B5EF4-FFF2-40B4-BE49-F238E27FC236}">
                <a16:creationId xmlns:a16="http://schemas.microsoft.com/office/drawing/2014/main" id="{0E8F25AD-6E49-0FAA-F6F6-7A8A685AA8D5}"/>
              </a:ext>
            </a:extLst>
          </p:cNvPr>
          <p:cNvSpPr txBox="1"/>
          <p:nvPr/>
        </p:nvSpPr>
        <p:spPr>
          <a:xfrm>
            <a:off x="2450059" y="4421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67" name="Conector reto 1166">
            <a:extLst>
              <a:ext uri="{FF2B5EF4-FFF2-40B4-BE49-F238E27FC236}">
                <a16:creationId xmlns:a16="http://schemas.microsoft.com/office/drawing/2014/main" id="{02EE13F8-5C96-43B2-72A9-ECFEABB61554}"/>
              </a:ext>
            </a:extLst>
          </p:cNvPr>
          <p:cNvCxnSpPr>
            <a:cxnSpLocks/>
          </p:cNvCxnSpPr>
          <p:nvPr/>
        </p:nvCxnSpPr>
        <p:spPr>
          <a:xfrm>
            <a:off x="2704277" y="4268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8" name="CaixaDeTexto 1167">
            <a:extLst>
              <a:ext uri="{FF2B5EF4-FFF2-40B4-BE49-F238E27FC236}">
                <a16:creationId xmlns:a16="http://schemas.microsoft.com/office/drawing/2014/main" id="{E066B751-AC65-B998-32FE-480FE8F48FC7}"/>
              </a:ext>
            </a:extLst>
          </p:cNvPr>
          <p:cNvSpPr txBox="1"/>
          <p:nvPr/>
        </p:nvSpPr>
        <p:spPr>
          <a:xfrm>
            <a:off x="2513123" y="3823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69" name="Conector reto 1168">
            <a:extLst>
              <a:ext uri="{FF2B5EF4-FFF2-40B4-BE49-F238E27FC236}">
                <a16:creationId xmlns:a16="http://schemas.microsoft.com/office/drawing/2014/main" id="{C447D235-E54B-962C-2B1D-23DAC3E90298}"/>
              </a:ext>
            </a:extLst>
          </p:cNvPr>
          <p:cNvCxnSpPr>
            <a:cxnSpLocks/>
          </p:cNvCxnSpPr>
          <p:nvPr/>
        </p:nvCxnSpPr>
        <p:spPr>
          <a:xfrm>
            <a:off x="2695846" y="4882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0" name="CaixaDeTexto 1169">
            <a:extLst>
              <a:ext uri="{FF2B5EF4-FFF2-40B4-BE49-F238E27FC236}">
                <a16:creationId xmlns:a16="http://schemas.microsoft.com/office/drawing/2014/main" id="{651B0A80-27DE-073F-CD22-5BA5834F0EE3}"/>
              </a:ext>
            </a:extLst>
          </p:cNvPr>
          <p:cNvSpPr txBox="1"/>
          <p:nvPr/>
        </p:nvSpPr>
        <p:spPr>
          <a:xfrm>
            <a:off x="2517826" y="5027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71" name="Conector reto 1170">
            <a:extLst>
              <a:ext uri="{FF2B5EF4-FFF2-40B4-BE49-F238E27FC236}">
                <a16:creationId xmlns:a16="http://schemas.microsoft.com/office/drawing/2014/main" id="{3FDFC9E7-0D65-5720-AF36-DA22BD195BC1}"/>
              </a:ext>
            </a:extLst>
          </p:cNvPr>
          <p:cNvCxnSpPr>
            <a:cxnSpLocks/>
          </p:cNvCxnSpPr>
          <p:nvPr/>
        </p:nvCxnSpPr>
        <p:spPr>
          <a:xfrm>
            <a:off x="2864109" y="465031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2" name="CaixaDeTexto 1171">
            <a:extLst>
              <a:ext uri="{FF2B5EF4-FFF2-40B4-BE49-F238E27FC236}">
                <a16:creationId xmlns:a16="http://schemas.microsoft.com/office/drawing/2014/main" id="{22E698E5-8CC9-0A4B-0ACB-88E13B3C5847}"/>
              </a:ext>
            </a:extLst>
          </p:cNvPr>
          <p:cNvSpPr txBox="1"/>
          <p:nvPr/>
        </p:nvSpPr>
        <p:spPr>
          <a:xfrm>
            <a:off x="1910683" y="44150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73" name="Conector reto 1172">
            <a:extLst>
              <a:ext uri="{FF2B5EF4-FFF2-40B4-BE49-F238E27FC236}">
                <a16:creationId xmlns:a16="http://schemas.microsoft.com/office/drawing/2014/main" id="{679CBDE2-A27E-7AD2-35CA-4B02209BF28E}"/>
              </a:ext>
            </a:extLst>
          </p:cNvPr>
          <p:cNvCxnSpPr>
            <a:cxnSpLocks/>
          </p:cNvCxnSpPr>
          <p:nvPr/>
        </p:nvCxnSpPr>
        <p:spPr>
          <a:xfrm>
            <a:off x="2164901" y="426190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4" name="CaixaDeTexto 1173">
            <a:extLst>
              <a:ext uri="{FF2B5EF4-FFF2-40B4-BE49-F238E27FC236}">
                <a16:creationId xmlns:a16="http://schemas.microsoft.com/office/drawing/2014/main" id="{9F52CA8F-E2C7-44E0-F766-55DB39B6AF30}"/>
              </a:ext>
            </a:extLst>
          </p:cNvPr>
          <p:cNvSpPr txBox="1"/>
          <p:nvPr/>
        </p:nvSpPr>
        <p:spPr>
          <a:xfrm>
            <a:off x="1973747" y="38171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75" name="Conector reto 1174">
            <a:extLst>
              <a:ext uri="{FF2B5EF4-FFF2-40B4-BE49-F238E27FC236}">
                <a16:creationId xmlns:a16="http://schemas.microsoft.com/office/drawing/2014/main" id="{D31E6EE8-E5EE-CBAC-718F-6DC22E70AC7E}"/>
              </a:ext>
            </a:extLst>
          </p:cNvPr>
          <p:cNvCxnSpPr>
            <a:cxnSpLocks/>
          </p:cNvCxnSpPr>
          <p:nvPr/>
        </p:nvCxnSpPr>
        <p:spPr>
          <a:xfrm>
            <a:off x="2156470" y="48764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6" name="CaixaDeTexto 1175">
            <a:extLst>
              <a:ext uri="{FF2B5EF4-FFF2-40B4-BE49-F238E27FC236}">
                <a16:creationId xmlns:a16="http://schemas.microsoft.com/office/drawing/2014/main" id="{B146AFEE-7B74-288C-4ECB-40A390996662}"/>
              </a:ext>
            </a:extLst>
          </p:cNvPr>
          <p:cNvSpPr txBox="1"/>
          <p:nvPr/>
        </p:nvSpPr>
        <p:spPr>
          <a:xfrm>
            <a:off x="1978450" y="50216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177" name="Conector reto 1176">
            <a:extLst>
              <a:ext uri="{FF2B5EF4-FFF2-40B4-BE49-F238E27FC236}">
                <a16:creationId xmlns:a16="http://schemas.microsoft.com/office/drawing/2014/main" id="{7BB723AE-534C-EC1A-9AED-290EFD0A7A27}"/>
              </a:ext>
            </a:extLst>
          </p:cNvPr>
          <p:cNvCxnSpPr>
            <a:cxnSpLocks/>
          </p:cNvCxnSpPr>
          <p:nvPr/>
        </p:nvCxnSpPr>
        <p:spPr>
          <a:xfrm>
            <a:off x="2324733" y="464405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8" name="CaixaDeTexto 1177">
            <a:extLst>
              <a:ext uri="{FF2B5EF4-FFF2-40B4-BE49-F238E27FC236}">
                <a16:creationId xmlns:a16="http://schemas.microsoft.com/office/drawing/2014/main" id="{B1D14325-DC7B-100D-3D62-336D69103168}"/>
              </a:ext>
            </a:extLst>
          </p:cNvPr>
          <p:cNvSpPr txBox="1"/>
          <p:nvPr/>
        </p:nvSpPr>
        <p:spPr>
          <a:xfrm>
            <a:off x="1305877" y="4406815"/>
            <a:ext cx="5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N</a:t>
            </a:r>
            <a:r>
              <a:rPr lang="pt-BR" sz="2400" b="1" baseline="30000" dirty="0">
                <a:solidFill>
                  <a:prstClr val="white"/>
                </a:solidFill>
                <a:latin typeface="Bell MT" panose="02020503060305020303" pitchFamily="18" charset="0"/>
              </a:rPr>
              <a:t>+</a:t>
            </a:r>
          </a:p>
        </p:txBody>
      </p:sp>
      <p:cxnSp>
        <p:nvCxnSpPr>
          <p:cNvPr id="1179" name="Conector reto 1178">
            <a:extLst>
              <a:ext uri="{FF2B5EF4-FFF2-40B4-BE49-F238E27FC236}">
                <a16:creationId xmlns:a16="http://schemas.microsoft.com/office/drawing/2014/main" id="{24D9472C-BB98-9224-77E1-830569DD3DEE}"/>
              </a:ext>
            </a:extLst>
          </p:cNvPr>
          <p:cNvCxnSpPr>
            <a:cxnSpLocks/>
          </p:cNvCxnSpPr>
          <p:nvPr/>
        </p:nvCxnSpPr>
        <p:spPr>
          <a:xfrm>
            <a:off x="1795568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0" name="CaixaDeTexto 1179">
            <a:extLst>
              <a:ext uri="{FF2B5EF4-FFF2-40B4-BE49-F238E27FC236}">
                <a16:creationId xmlns:a16="http://schemas.microsoft.com/office/drawing/2014/main" id="{6051BD64-DBEF-90DA-4D8E-1BC89459E90B}"/>
              </a:ext>
            </a:extLst>
          </p:cNvPr>
          <p:cNvSpPr txBox="1"/>
          <p:nvPr/>
        </p:nvSpPr>
        <p:spPr>
          <a:xfrm>
            <a:off x="987710" y="369090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3</a:t>
            </a:r>
          </a:p>
        </p:txBody>
      </p:sp>
      <p:cxnSp>
        <p:nvCxnSpPr>
          <p:cNvPr id="1181" name="Conector reto 1180">
            <a:extLst>
              <a:ext uri="{FF2B5EF4-FFF2-40B4-BE49-F238E27FC236}">
                <a16:creationId xmlns:a16="http://schemas.microsoft.com/office/drawing/2014/main" id="{41E64B64-B3CD-A906-73D1-9D07DAFC0810}"/>
              </a:ext>
            </a:extLst>
          </p:cNvPr>
          <p:cNvCxnSpPr>
            <a:cxnSpLocks/>
            <a:stCxn id="1180" idx="2"/>
          </p:cNvCxnSpPr>
          <p:nvPr/>
        </p:nvCxnSpPr>
        <p:spPr>
          <a:xfrm>
            <a:off x="1429849" y="4152569"/>
            <a:ext cx="130851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Conector reto 1181">
            <a:extLst>
              <a:ext uri="{FF2B5EF4-FFF2-40B4-BE49-F238E27FC236}">
                <a16:creationId xmlns:a16="http://schemas.microsoft.com/office/drawing/2014/main" id="{00ABB974-76E3-9A8F-09CE-598008E5EC24}"/>
              </a:ext>
            </a:extLst>
          </p:cNvPr>
          <p:cNvCxnSpPr>
            <a:cxnSpLocks/>
          </p:cNvCxnSpPr>
          <p:nvPr/>
        </p:nvCxnSpPr>
        <p:spPr>
          <a:xfrm>
            <a:off x="1188733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3" name="CaixaDeTexto 1182">
            <a:extLst>
              <a:ext uri="{FF2B5EF4-FFF2-40B4-BE49-F238E27FC236}">
                <a16:creationId xmlns:a16="http://schemas.microsoft.com/office/drawing/2014/main" id="{4B55F1E5-5748-F939-AC9D-10DF58B6FC33}"/>
              </a:ext>
            </a:extLst>
          </p:cNvPr>
          <p:cNvSpPr txBox="1"/>
          <p:nvPr/>
        </p:nvSpPr>
        <p:spPr>
          <a:xfrm>
            <a:off x="434810" y="435756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3</a:t>
            </a:r>
          </a:p>
        </p:txBody>
      </p:sp>
      <p:cxnSp>
        <p:nvCxnSpPr>
          <p:cNvPr id="1184" name="Conector reto 1183">
            <a:extLst>
              <a:ext uri="{FF2B5EF4-FFF2-40B4-BE49-F238E27FC236}">
                <a16:creationId xmlns:a16="http://schemas.microsoft.com/office/drawing/2014/main" id="{BF96EC1D-CE21-99A3-AD6A-753EB0660D7F}"/>
              </a:ext>
            </a:extLst>
          </p:cNvPr>
          <p:cNvCxnSpPr>
            <a:cxnSpLocks/>
          </p:cNvCxnSpPr>
          <p:nvPr/>
        </p:nvCxnSpPr>
        <p:spPr>
          <a:xfrm flipH="1">
            <a:off x="1359336" y="4859921"/>
            <a:ext cx="209671" cy="2323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5" name="CaixaDeTexto 1184">
            <a:extLst>
              <a:ext uri="{FF2B5EF4-FFF2-40B4-BE49-F238E27FC236}">
                <a16:creationId xmlns:a16="http://schemas.microsoft.com/office/drawing/2014/main" id="{80B996A4-E66A-6808-E19F-92CD5C59297B}"/>
              </a:ext>
            </a:extLst>
          </p:cNvPr>
          <p:cNvSpPr txBox="1"/>
          <p:nvPr/>
        </p:nvSpPr>
        <p:spPr>
          <a:xfrm>
            <a:off x="706503" y="5041504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3</a:t>
            </a:r>
          </a:p>
        </p:txBody>
      </p:sp>
      <p:cxnSp>
        <p:nvCxnSpPr>
          <p:cNvPr id="1186" name="Conector reto 1185">
            <a:extLst>
              <a:ext uri="{FF2B5EF4-FFF2-40B4-BE49-F238E27FC236}">
                <a16:creationId xmlns:a16="http://schemas.microsoft.com/office/drawing/2014/main" id="{C2983BE9-7C50-A8AB-D46A-615D00BEED86}"/>
              </a:ext>
            </a:extLst>
          </p:cNvPr>
          <p:cNvCxnSpPr>
            <a:cxnSpLocks/>
          </p:cNvCxnSpPr>
          <p:nvPr/>
        </p:nvCxnSpPr>
        <p:spPr>
          <a:xfrm>
            <a:off x="8445855" y="363625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" name="CaixaDeTexto 1186">
            <a:extLst>
              <a:ext uri="{FF2B5EF4-FFF2-40B4-BE49-F238E27FC236}">
                <a16:creationId xmlns:a16="http://schemas.microsoft.com/office/drawing/2014/main" id="{4243B284-867E-61D3-2C66-AD9B30D861A6}"/>
              </a:ext>
            </a:extLst>
          </p:cNvPr>
          <p:cNvSpPr txBox="1"/>
          <p:nvPr/>
        </p:nvSpPr>
        <p:spPr>
          <a:xfrm>
            <a:off x="8553413" y="340542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</a:t>
            </a:r>
          </a:p>
        </p:txBody>
      </p:sp>
      <p:cxnSp>
        <p:nvCxnSpPr>
          <p:cNvPr id="1188" name="Conector reto 1187">
            <a:extLst>
              <a:ext uri="{FF2B5EF4-FFF2-40B4-BE49-F238E27FC236}">
                <a16:creationId xmlns:a16="http://schemas.microsoft.com/office/drawing/2014/main" id="{F62F566A-AC62-CA04-8BF4-6AAE83D476D5}"/>
              </a:ext>
            </a:extLst>
          </p:cNvPr>
          <p:cNvCxnSpPr>
            <a:cxnSpLocks/>
          </p:cNvCxnSpPr>
          <p:nvPr/>
        </p:nvCxnSpPr>
        <p:spPr>
          <a:xfrm>
            <a:off x="8807631" y="325231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9" name="CaixaDeTexto 1188">
            <a:extLst>
              <a:ext uri="{FF2B5EF4-FFF2-40B4-BE49-F238E27FC236}">
                <a16:creationId xmlns:a16="http://schemas.microsoft.com/office/drawing/2014/main" id="{88C797A5-2FBD-C085-3DB5-09B366493850}"/>
              </a:ext>
            </a:extLst>
          </p:cNvPr>
          <p:cNvSpPr txBox="1"/>
          <p:nvPr/>
        </p:nvSpPr>
        <p:spPr>
          <a:xfrm>
            <a:off x="8616477" y="280759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grpSp>
        <p:nvGrpSpPr>
          <p:cNvPr id="1190" name="Agrupar 1189">
            <a:extLst>
              <a:ext uri="{FF2B5EF4-FFF2-40B4-BE49-F238E27FC236}">
                <a16:creationId xmlns:a16="http://schemas.microsoft.com/office/drawing/2014/main" id="{70288907-A0CD-B297-3264-7979060F7E6B}"/>
              </a:ext>
            </a:extLst>
          </p:cNvPr>
          <p:cNvGrpSpPr/>
          <p:nvPr/>
        </p:nvGrpSpPr>
        <p:grpSpPr>
          <a:xfrm rot="1372484">
            <a:off x="8888547" y="3238004"/>
            <a:ext cx="2154793" cy="1668197"/>
            <a:chOff x="8949303" y="2805480"/>
            <a:chExt cx="2154793" cy="1668197"/>
          </a:xfrm>
        </p:grpSpPr>
        <p:cxnSp>
          <p:nvCxnSpPr>
            <p:cNvPr id="1191" name="Conector reto 1190">
              <a:extLst>
                <a:ext uri="{FF2B5EF4-FFF2-40B4-BE49-F238E27FC236}">
                  <a16:creationId xmlns:a16="http://schemas.microsoft.com/office/drawing/2014/main" id="{584BCC5E-5518-AA1C-846C-7F25A26BBC41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58079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2" name="CaixaDeTexto 1191">
              <a:extLst>
                <a:ext uri="{FF2B5EF4-FFF2-40B4-BE49-F238E27FC236}">
                  <a16:creationId xmlns:a16="http://schemas.microsoft.com/office/drawing/2014/main" id="{23E3EC2E-576B-8CDF-1411-5E9F1B2FDF36}"/>
                </a:ext>
              </a:extLst>
            </p:cNvPr>
            <p:cNvSpPr txBox="1"/>
            <p:nvPr/>
          </p:nvSpPr>
          <p:spPr>
            <a:xfrm>
              <a:off x="9087338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C</a:t>
              </a:r>
            </a:p>
          </p:txBody>
        </p:sp>
        <p:cxnSp>
          <p:nvCxnSpPr>
            <p:cNvPr id="1193" name="Conector reto 1192">
              <a:extLst>
                <a:ext uri="{FF2B5EF4-FFF2-40B4-BE49-F238E27FC236}">
                  <a16:creationId xmlns:a16="http://schemas.microsoft.com/office/drawing/2014/main" id="{765950C9-6D38-6B48-18E3-E777087EE66C}"/>
                </a:ext>
              </a:extLst>
            </p:cNvPr>
            <p:cNvCxnSpPr>
              <a:cxnSpLocks/>
            </p:cNvCxnSpPr>
            <p:nvPr/>
          </p:nvCxnSpPr>
          <p:spPr>
            <a:xfrm>
              <a:off x="9341558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4" name="CaixaDeTexto 1193">
              <a:extLst>
                <a:ext uri="{FF2B5EF4-FFF2-40B4-BE49-F238E27FC236}">
                  <a16:creationId xmlns:a16="http://schemas.microsoft.com/office/drawing/2014/main" id="{4468C9DF-BAB4-3D18-CB56-EAB01B9AFBAC}"/>
                </a:ext>
              </a:extLst>
            </p:cNvPr>
            <p:cNvSpPr txBox="1"/>
            <p:nvPr/>
          </p:nvSpPr>
          <p:spPr>
            <a:xfrm>
              <a:off x="9150402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cxnSp>
          <p:nvCxnSpPr>
            <p:cNvPr id="1195" name="Conector reto 1194">
              <a:extLst>
                <a:ext uri="{FF2B5EF4-FFF2-40B4-BE49-F238E27FC236}">
                  <a16:creationId xmlns:a16="http://schemas.microsoft.com/office/drawing/2014/main" id="{BF8955E2-B804-E2A0-67FB-F82673ACB4EE}"/>
                </a:ext>
              </a:extLst>
            </p:cNvPr>
            <p:cNvCxnSpPr>
              <a:cxnSpLocks/>
            </p:cNvCxnSpPr>
            <p:nvPr/>
          </p:nvCxnSpPr>
          <p:spPr>
            <a:xfrm>
              <a:off x="9480156" y="3636255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6" name="CaixaDeTexto 1195">
              <a:extLst>
                <a:ext uri="{FF2B5EF4-FFF2-40B4-BE49-F238E27FC236}">
                  <a16:creationId xmlns:a16="http://schemas.microsoft.com/office/drawing/2014/main" id="{C0982F1D-FECC-FFB9-7A50-197E26D56D03}"/>
                </a:ext>
              </a:extLst>
            </p:cNvPr>
            <p:cNvSpPr txBox="1"/>
            <p:nvPr/>
          </p:nvSpPr>
          <p:spPr>
            <a:xfrm>
              <a:off x="9600069" y="3405422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C</a:t>
              </a:r>
            </a:p>
          </p:txBody>
        </p:sp>
        <p:cxnSp>
          <p:nvCxnSpPr>
            <p:cNvPr id="1197" name="Conector reto 1196">
              <a:extLst>
                <a:ext uri="{FF2B5EF4-FFF2-40B4-BE49-F238E27FC236}">
                  <a16:creationId xmlns:a16="http://schemas.microsoft.com/office/drawing/2014/main" id="{1873DD48-E9B1-A00C-8867-724FEFDBF7FB}"/>
                </a:ext>
              </a:extLst>
            </p:cNvPr>
            <p:cNvCxnSpPr>
              <a:cxnSpLocks/>
            </p:cNvCxnSpPr>
            <p:nvPr/>
          </p:nvCxnSpPr>
          <p:spPr>
            <a:xfrm>
              <a:off x="9854289" y="3252313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8" name="CaixaDeTexto 1197">
              <a:extLst>
                <a:ext uri="{FF2B5EF4-FFF2-40B4-BE49-F238E27FC236}">
                  <a16:creationId xmlns:a16="http://schemas.microsoft.com/office/drawing/2014/main" id="{F8A3FD97-C885-2157-283F-2D3BE737E2BD}"/>
                </a:ext>
              </a:extLst>
            </p:cNvPr>
            <p:cNvSpPr txBox="1"/>
            <p:nvPr/>
          </p:nvSpPr>
          <p:spPr>
            <a:xfrm>
              <a:off x="9663133" y="28075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cxnSp>
          <p:nvCxnSpPr>
            <p:cNvPr id="1199" name="Conector reto 1198">
              <a:extLst>
                <a:ext uri="{FF2B5EF4-FFF2-40B4-BE49-F238E27FC236}">
                  <a16:creationId xmlns:a16="http://schemas.microsoft.com/office/drawing/2014/main" id="{8B4968EF-A0EB-A696-9699-D85E23656515}"/>
                </a:ext>
              </a:extLst>
            </p:cNvPr>
            <p:cNvCxnSpPr>
              <a:cxnSpLocks/>
            </p:cNvCxnSpPr>
            <p:nvPr/>
          </p:nvCxnSpPr>
          <p:spPr>
            <a:xfrm>
              <a:off x="9845858" y="386688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0" name="CaixaDeTexto 1199">
              <a:extLst>
                <a:ext uri="{FF2B5EF4-FFF2-40B4-BE49-F238E27FC236}">
                  <a16:creationId xmlns:a16="http://schemas.microsoft.com/office/drawing/2014/main" id="{3E3DCE1E-996B-7E62-1042-13337AEF4344}"/>
                </a:ext>
              </a:extLst>
            </p:cNvPr>
            <p:cNvSpPr txBox="1"/>
            <p:nvPr/>
          </p:nvSpPr>
          <p:spPr>
            <a:xfrm>
              <a:off x="9667836" y="4012012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cxnSp>
          <p:nvCxnSpPr>
            <p:cNvPr id="1201" name="Conector reto 1200">
              <a:extLst>
                <a:ext uri="{FF2B5EF4-FFF2-40B4-BE49-F238E27FC236}">
                  <a16:creationId xmlns:a16="http://schemas.microsoft.com/office/drawing/2014/main" id="{84184122-B68B-841B-7658-9833FF990A8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41" y="363413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2" name="CaixaDeTexto 1201">
              <a:extLst>
                <a:ext uri="{FF2B5EF4-FFF2-40B4-BE49-F238E27FC236}">
                  <a16:creationId xmlns:a16="http://schemas.microsoft.com/office/drawing/2014/main" id="{74D291C3-732F-932E-054C-F43D4D456CE3}"/>
                </a:ext>
              </a:extLst>
            </p:cNvPr>
            <p:cNvSpPr txBox="1"/>
            <p:nvPr/>
          </p:nvSpPr>
          <p:spPr>
            <a:xfrm>
              <a:off x="10133995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C</a:t>
              </a:r>
            </a:p>
          </p:txBody>
        </p:sp>
        <p:cxnSp>
          <p:nvCxnSpPr>
            <p:cNvPr id="1203" name="Conector reto 1202">
              <a:extLst>
                <a:ext uri="{FF2B5EF4-FFF2-40B4-BE49-F238E27FC236}">
                  <a16:creationId xmlns:a16="http://schemas.microsoft.com/office/drawing/2014/main" id="{6163F50F-1B62-0DBF-6643-E9219E6ED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215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4" name="CaixaDeTexto 1203">
              <a:extLst>
                <a:ext uri="{FF2B5EF4-FFF2-40B4-BE49-F238E27FC236}">
                  <a16:creationId xmlns:a16="http://schemas.microsoft.com/office/drawing/2014/main" id="{D9F4809D-78A0-8744-3B14-73843BC5A710}"/>
                </a:ext>
              </a:extLst>
            </p:cNvPr>
            <p:cNvSpPr txBox="1"/>
            <p:nvPr/>
          </p:nvSpPr>
          <p:spPr>
            <a:xfrm>
              <a:off x="10197059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cxnSp>
          <p:nvCxnSpPr>
            <p:cNvPr id="1205" name="Conector reto 1204">
              <a:extLst>
                <a:ext uri="{FF2B5EF4-FFF2-40B4-BE49-F238E27FC236}">
                  <a16:creationId xmlns:a16="http://schemas.microsoft.com/office/drawing/2014/main" id="{0EBFF637-6BA9-C2F7-444D-CB6DA605DD68}"/>
                </a:ext>
              </a:extLst>
            </p:cNvPr>
            <p:cNvCxnSpPr>
              <a:cxnSpLocks/>
            </p:cNvCxnSpPr>
            <p:nvPr/>
          </p:nvCxnSpPr>
          <p:spPr>
            <a:xfrm>
              <a:off x="10379784" y="3864764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6" name="CaixaDeTexto 1205">
              <a:extLst>
                <a:ext uri="{FF2B5EF4-FFF2-40B4-BE49-F238E27FC236}">
                  <a16:creationId xmlns:a16="http://schemas.microsoft.com/office/drawing/2014/main" id="{992D6A28-1901-60DE-0F33-C075CA310D61}"/>
                </a:ext>
              </a:extLst>
            </p:cNvPr>
            <p:cNvSpPr txBox="1"/>
            <p:nvPr/>
          </p:nvSpPr>
          <p:spPr>
            <a:xfrm>
              <a:off x="10201762" y="40098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</a:p>
          </p:txBody>
        </p:sp>
        <p:cxnSp>
          <p:nvCxnSpPr>
            <p:cNvPr id="1207" name="Conector reto 1206">
              <a:extLst>
                <a:ext uri="{FF2B5EF4-FFF2-40B4-BE49-F238E27FC236}">
                  <a16:creationId xmlns:a16="http://schemas.microsoft.com/office/drawing/2014/main" id="{8B07FC1B-10FF-D6D3-2BDE-09CBAA33638A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67985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Conector reto 1207">
              <a:extLst>
                <a:ext uri="{FF2B5EF4-FFF2-40B4-BE49-F238E27FC236}">
                  <a16:creationId xmlns:a16="http://schemas.microsoft.com/office/drawing/2014/main" id="{964D6D70-1C78-04AB-6D07-5FABB9499E38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522" y="361186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9" name="CaixaDeTexto 1208">
              <a:extLst>
                <a:ext uri="{FF2B5EF4-FFF2-40B4-BE49-F238E27FC236}">
                  <a16:creationId xmlns:a16="http://schemas.microsoft.com/office/drawing/2014/main" id="{74817A25-C1CA-0C6A-FE4C-7F1A1289E1FE}"/>
                </a:ext>
              </a:extLst>
            </p:cNvPr>
            <p:cNvSpPr txBox="1"/>
            <p:nvPr/>
          </p:nvSpPr>
          <p:spPr>
            <a:xfrm>
              <a:off x="10757255" y="3384829"/>
              <a:ext cx="346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prstClr val="white"/>
                  </a:solidFill>
                  <a:latin typeface="Bell MT" panose="02020503060305020303" pitchFamily="18" charset="0"/>
                </a:rPr>
                <a:t>H</a:t>
              </a:r>
              <a:endPara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6836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51739"/>
            <a:ext cx="5060975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 átomo?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63590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 que é átomo? - Brasil Escola">
            <a:extLst>
              <a:ext uri="{FF2B5EF4-FFF2-40B4-BE49-F238E27FC236}">
                <a16:creationId xmlns:a16="http://schemas.microsoft.com/office/drawing/2014/main" id="{96BBDB1C-BD30-D1CA-96D5-016098AB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17" y="1902614"/>
            <a:ext cx="4546388" cy="45463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FC740A-B4CA-2719-BDDA-74C174EA3F72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12770576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51739"/>
            <a:ext cx="5031478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 átomo?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63590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83856" y="2495236"/>
            <a:ext cx="10224288" cy="158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É a menor parte de um elemento químico que ainda mantém as propriedades desse elemento</a:t>
            </a:r>
          </a:p>
        </p:txBody>
      </p:sp>
    </p:spTree>
    <p:extLst>
      <p:ext uri="{BB962C8B-B14F-4D97-AF65-F5344CB8AC3E}">
        <p14:creationId xmlns:p14="http://schemas.microsoft.com/office/powerpoint/2010/main" val="11280054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556438"/>
            <a:ext cx="4821640" cy="6167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 átomo?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63590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83855" y="2079738"/>
            <a:ext cx="10047939" cy="2418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É composto por um núcleo central, composto por prótons e nêutrons, e uma nuvem de elétrons que orbita em torno do núcleo.</a:t>
            </a:r>
          </a:p>
        </p:txBody>
      </p:sp>
    </p:spTree>
    <p:extLst>
      <p:ext uri="{BB962C8B-B14F-4D97-AF65-F5344CB8AC3E}">
        <p14:creationId xmlns:p14="http://schemas.microsoft.com/office/powerpoint/2010/main" val="19043968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B36E-480A-4ED9-AF43-3976C62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51739"/>
            <a:ext cx="5134157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é um átomo?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63590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C353F9FB-8FDA-582C-B244-CB2F0D3A7E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83856" y="2079738"/>
            <a:ext cx="10224288" cy="2418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Bell MT" panose="02020503060305020303" pitchFamily="18" charset="0"/>
              </a:rPr>
              <a:t>É composto por um núcleo central, composto por prótons e nêutrons, e uma nuvem de elétrons que orbita em torno do núcleo.</a:t>
            </a:r>
          </a:p>
        </p:txBody>
      </p:sp>
    </p:spTree>
    <p:extLst>
      <p:ext uri="{BB962C8B-B14F-4D97-AF65-F5344CB8AC3E}">
        <p14:creationId xmlns:p14="http://schemas.microsoft.com/office/powerpoint/2010/main" val="11811906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C00735-60B7-4A46-AF2D-E465E39FDCAA}"/>
              </a:ext>
            </a:extLst>
          </p:cNvPr>
          <p:cNvCxnSpPr>
            <a:cxnSpLocks/>
          </p:cNvCxnSpPr>
          <p:nvPr/>
        </p:nvCxnSpPr>
        <p:spPr>
          <a:xfrm flipH="1">
            <a:off x="-131892" y="1262072"/>
            <a:ext cx="63590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5F307A56-8DE5-BB7E-64C9-6D7870F79EDE}"/>
              </a:ext>
            </a:extLst>
          </p:cNvPr>
          <p:cNvSpPr txBox="1">
            <a:spLocks/>
          </p:cNvSpPr>
          <p:nvPr/>
        </p:nvSpPr>
        <p:spPr>
          <a:xfrm>
            <a:off x="566457" y="402192"/>
            <a:ext cx="7125002" cy="122617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O que diferencia os átomos?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CFE0C2-AA98-F465-CB2C-64B7FE3B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79" y="1628362"/>
            <a:ext cx="7125002" cy="50445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6693E9-CCE0-CE71-0A59-E835341A332D}"/>
              </a:ext>
            </a:extLst>
          </p:cNvPr>
          <p:cNvSpPr txBox="1">
            <a:spLocks/>
          </p:cNvSpPr>
          <p:nvPr/>
        </p:nvSpPr>
        <p:spPr>
          <a:xfrm>
            <a:off x="8582048" y="668584"/>
            <a:ext cx="3423140" cy="3924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Valor 0,01 ponto</a:t>
            </a:r>
          </a:p>
        </p:txBody>
      </p:sp>
    </p:spTree>
    <p:extLst>
      <p:ext uri="{BB962C8B-B14F-4D97-AF65-F5344CB8AC3E}">
        <p14:creationId xmlns:p14="http://schemas.microsoft.com/office/powerpoint/2010/main" val="19683069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637</Words>
  <Application>Microsoft Office PowerPoint</Application>
  <PresentationFormat>Widescreen</PresentationFormat>
  <Paragraphs>227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Bell MT</vt:lpstr>
      <vt:lpstr>Calibri</vt:lpstr>
      <vt:lpstr>Calibri Light</vt:lpstr>
      <vt:lpstr>Times New Roman</vt:lpstr>
      <vt:lpstr>Wingdings</vt:lpstr>
      <vt:lpstr>Tema do Office</vt:lpstr>
      <vt:lpstr>2_Tema do Office</vt:lpstr>
      <vt:lpstr>Apresentação do PowerPoint</vt:lpstr>
      <vt:lpstr>Estrutura de Avaliação</vt:lpstr>
      <vt:lpstr>Provas substitutivas</vt:lpstr>
      <vt:lpstr>Apresentação do PowerPoint</vt:lpstr>
      <vt:lpstr>O que é um átomo?</vt:lpstr>
      <vt:lpstr>O que é um átomo?</vt:lpstr>
      <vt:lpstr>O que é um átomo?</vt:lpstr>
      <vt:lpstr>O que é um átomo?</vt:lpstr>
      <vt:lpstr>Apresentação do PowerPoint</vt:lpstr>
      <vt:lpstr>O que diferencia os átomos?</vt:lpstr>
      <vt:lpstr>O que é um átomo?</vt:lpstr>
      <vt:lpstr>O que é uma molécula?</vt:lpstr>
      <vt:lpstr>Apresentação do PowerPoint</vt:lpstr>
      <vt:lpstr>Apresentação do PowerPoint</vt:lpstr>
      <vt:lpstr>Apresentação do PowerPoint</vt:lpstr>
      <vt:lpstr>O que é uma reação química?</vt:lpstr>
      <vt:lpstr>Quem são chamados de produtos e quem são chamados de reagente?</vt:lpstr>
      <vt:lpstr>O que é uma reação química reversível?</vt:lpstr>
      <vt:lpstr>O que é uma reação bioquímica?</vt:lpstr>
      <vt:lpstr>Apresentação do PowerPoint</vt:lpstr>
      <vt:lpstr>Característica de reações bioquímicas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o teste de vocabulário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Andrade</dc:creator>
  <cp:lastModifiedBy>Danilo Andrade</cp:lastModifiedBy>
  <cp:revision>63</cp:revision>
  <dcterms:created xsi:type="dcterms:W3CDTF">2022-09-17T18:21:09Z</dcterms:created>
  <dcterms:modified xsi:type="dcterms:W3CDTF">2024-03-15T19:03:03Z</dcterms:modified>
</cp:coreProperties>
</file>