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6" r:id="rId3"/>
    <p:sldMasterId id="2147483698" r:id="rId4"/>
    <p:sldMasterId id="2147483710" r:id="rId5"/>
  </p:sldMasterIdLst>
  <p:notesMasterIdLst>
    <p:notesMasterId r:id="rId108"/>
  </p:notesMasterIdLst>
  <p:sldIdLst>
    <p:sldId id="256" r:id="rId6"/>
    <p:sldId id="279" r:id="rId7"/>
    <p:sldId id="624" r:id="rId8"/>
    <p:sldId id="628" r:id="rId9"/>
    <p:sldId id="625" r:id="rId10"/>
    <p:sldId id="277" r:id="rId11"/>
    <p:sldId id="312" r:id="rId12"/>
    <p:sldId id="547" r:id="rId13"/>
    <p:sldId id="565" r:id="rId14"/>
    <p:sldId id="564" r:id="rId15"/>
    <p:sldId id="550" r:id="rId16"/>
    <p:sldId id="549" r:id="rId17"/>
    <p:sldId id="640" r:id="rId18"/>
    <p:sldId id="585" r:id="rId19"/>
    <p:sldId id="581" r:id="rId20"/>
    <p:sldId id="582" r:id="rId21"/>
    <p:sldId id="597" r:id="rId22"/>
    <p:sldId id="598" r:id="rId23"/>
    <p:sldId id="584" r:id="rId24"/>
    <p:sldId id="546" r:id="rId25"/>
    <p:sldId id="557" r:id="rId26"/>
    <p:sldId id="559" r:id="rId27"/>
    <p:sldId id="560" r:id="rId28"/>
    <p:sldId id="561" r:id="rId29"/>
    <p:sldId id="575" r:id="rId30"/>
    <p:sldId id="601" r:id="rId31"/>
    <p:sldId id="602" r:id="rId32"/>
    <p:sldId id="571" r:id="rId33"/>
    <p:sldId id="603" r:id="rId34"/>
    <p:sldId id="562" r:id="rId35"/>
    <p:sldId id="563" r:id="rId36"/>
    <p:sldId id="586" r:id="rId37"/>
    <p:sldId id="594" r:id="rId38"/>
    <p:sldId id="595" r:id="rId39"/>
    <p:sldId id="596" r:id="rId40"/>
    <p:sldId id="551" r:id="rId41"/>
    <p:sldId id="552" r:id="rId42"/>
    <p:sldId id="553" r:id="rId43"/>
    <p:sldId id="570" r:id="rId44"/>
    <p:sldId id="589" r:id="rId45"/>
    <p:sldId id="566" r:id="rId46"/>
    <p:sldId id="588" r:id="rId47"/>
    <p:sldId id="567" r:id="rId48"/>
    <p:sldId id="590" r:id="rId49"/>
    <p:sldId id="599" r:id="rId50"/>
    <p:sldId id="568" r:id="rId51"/>
    <p:sldId id="600" r:id="rId52"/>
    <p:sldId id="555" r:id="rId53"/>
    <p:sldId id="556" r:id="rId54"/>
    <p:sldId id="639" r:id="rId55"/>
    <p:sldId id="636" r:id="rId56"/>
    <p:sldId id="493" r:id="rId57"/>
    <p:sldId id="516" r:id="rId58"/>
    <p:sldId id="506" r:id="rId59"/>
    <p:sldId id="517" r:id="rId60"/>
    <p:sldId id="508" r:id="rId61"/>
    <p:sldId id="513" r:id="rId62"/>
    <p:sldId id="485" r:id="rId63"/>
    <p:sldId id="503" r:id="rId64"/>
    <p:sldId id="471" r:id="rId65"/>
    <p:sldId id="637" r:id="rId66"/>
    <p:sldId id="439" r:id="rId67"/>
    <p:sldId id="606" r:id="rId68"/>
    <p:sldId id="607" r:id="rId69"/>
    <p:sldId id="608" r:id="rId70"/>
    <p:sldId id="576" r:id="rId71"/>
    <p:sldId id="609" r:id="rId72"/>
    <p:sldId id="610" r:id="rId73"/>
    <p:sldId id="611" r:id="rId74"/>
    <p:sldId id="635" r:id="rId75"/>
    <p:sldId id="612" r:id="rId76"/>
    <p:sldId id="633" r:id="rId77"/>
    <p:sldId id="634" r:id="rId78"/>
    <p:sldId id="613" r:id="rId79"/>
    <p:sldId id="614" r:id="rId80"/>
    <p:sldId id="616" r:id="rId81"/>
    <p:sldId id="573" r:id="rId82"/>
    <p:sldId id="617" r:id="rId83"/>
    <p:sldId id="618" r:id="rId84"/>
    <p:sldId id="619" r:id="rId85"/>
    <p:sldId id="620" r:id="rId86"/>
    <p:sldId id="621" r:id="rId87"/>
    <p:sldId id="622" r:id="rId88"/>
    <p:sldId id="623" r:id="rId89"/>
    <p:sldId id="265" r:id="rId90"/>
    <p:sldId id="266" r:id="rId91"/>
    <p:sldId id="592" r:id="rId92"/>
    <p:sldId id="268" r:id="rId93"/>
    <p:sldId id="269" r:id="rId94"/>
    <p:sldId id="270" r:id="rId95"/>
    <p:sldId id="429" r:id="rId96"/>
    <p:sldId id="271" r:id="rId97"/>
    <p:sldId id="273" r:id="rId98"/>
    <p:sldId id="284" r:id="rId99"/>
    <p:sldId id="435" r:id="rId100"/>
    <p:sldId id="275" r:id="rId101"/>
    <p:sldId id="302" r:id="rId102"/>
    <p:sldId id="630" r:id="rId103"/>
    <p:sldId id="281" r:id="rId104"/>
    <p:sldId id="545" r:id="rId105"/>
    <p:sldId id="580" r:id="rId106"/>
    <p:sldId id="548" r:id="rId10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0712" autoAdjust="0"/>
  </p:normalViewPr>
  <p:slideViewPr>
    <p:cSldViewPr snapToGrid="0">
      <p:cViewPr varScale="1">
        <p:scale>
          <a:sx n="75" d="100"/>
          <a:sy n="75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tableStyles" Target="tableStyles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presProps" Target="presProps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viewProps" Target="viewProps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7DF0F-3DDA-41E4-A240-CA1DBF4D58E1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C5895-5377-4E42-951A-7014B846F2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112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02A30-F034-41AF-9CC0-B4423F8D681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305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02A30-F034-41AF-9CC0-B4423F8D681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661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02A30-F034-41AF-9CC0-B4423F8D681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897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02A30-F034-41AF-9CC0-B4423F8D681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914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02A30-F034-41AF-9CC0-B4423F8D681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731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02A30-F034-41AF-9CC0-B4423F8D681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450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02A30-F034-41AF-9CC0-B4423F8D681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40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02A30-F034-41AF-9CC0-B4423F8D681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289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Aminoácidos são compostos de carbono, hidrogênio, oxigênio e nitrogênio - também chamado de azoto em Portugal - e alguns contêm enxofre, como a metionina e a cisteína. A estrutura geral dos aminoácidos apresenta um grupo amina e um grupo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carboxilo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Os α-aminoácidos têm a carboxila e a amina ligados ao mesmo carbono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São as unidades formadoras das proteínas. Podemos classificá-los em dois grupos principais: os aminoácidos essenciais e os não essenciais.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dirty="0"/>
              <a:t>Existem 20 diferentes tipos de aminoácidos formando essas importantes macromoléculas, cada um com propriedades específicas.</a:t>
            </a:r>
          </a:p>
          <a:p>
            <a:endParaRPr lang="pt-BR" dirty="0"/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Dentre os mais de 300 aminoácidos de ocorrência natural, vinte constituem as unidades monoméricas predominantes das proteínas.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02A30-F034-41AF-9CC0-B4423F8D681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261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Aminoácidos são compostos de carbono, hidrogênio, oxigênio e nitrogênio - também chamado de azoto em Portugal - e alguns contêm enxofre, como a metionina e a cisteína. A estrutura geral dos aminoácidos apresenta um grupo amina e um grupo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carboxilo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Os α-aminoácidos têm a carboxila e a amina ligados ao mesmo carbono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São as unidades formadoras das proteínas. Podemos classificá-los em dois grupos principais: os aminoácidos essenciais e os não essenciais.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dirty="0"/>
              <a:t>Existem 20 diferentes tipos de aminoácidos formando essas importantes macromoléculas, cada um com propriedades específicas.</a:t>
            </a:r>
          </a:p>
          <a:p>
            <a:endParaRPr lang="pt-BR" dirty="0"/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Dentre os mais de 300 aminoácidos de ocorrência natural, vinte constituem as unidades monoméricas predominantes das proteínas.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02A30-F034-41AF-9CC0-B4423F8D681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588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1808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Aminoácidos são compostos de carbono, hidrogênio, oxigênio e nitrogênio - também chamado de azoto em Portugal - e alguns contêm enxofre, como a metionina e a cisteína. A estrutura geral dos aminoácidos apresenta um grupo amina e um grupo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carboxilo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Os α-aminoácidos têm a carboxila e a amina ligados ao mesmo carbono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São as unidades formadoras das proteínas. Podemos classificá-los em dois grupos principais: os aminoácidos essenciais e os não essenciais.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dirty="0"/>
              <a:t>Existem 20 diferentes tipos de aminoácidos formando essas importantes macromoléculas, cada um com propriedades específicas.</a:t>
            </a:r>
          </a:p>
          <a:p>
            <a:endParaRPr lang="pt-BR" dirty="0"/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Dentre os mais de 300 aminoácidos de ocorrência natural, vinte constituem as unidades monoméricas predominantes das proteínas.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02A30-F034-41AF-9CC0-B4423F8D681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449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principal papel da proteína na dieta é fornecer aminoácidos para a síntese de novas proteínas para o corpo e átomos de nitrogênio para a síntese de compostos como nucleotídeos. Vimos que carboidratos e lipídios são as principais fontes de energia, mas quando não estão disponíveis, os aminoácidos são degradados em substratos que entram nas vias de liberação de energia.</a:t>
            </a:r>
          </a:p>
          <a:p>
            <a:endParaRPr lang="pt-BR" dirty="0"/>
          </a:p>
          <a:p>
            <a:r>
              <a:rPr lang="pt-BR" dirty="0"/>
              <a:t>A digestão das proteínas começa no estômago, onde o ácido clorídrico (</a:t>
            </a:r>
            <a:r>
              <a:rPr lang="pt-BR" dirty="0" err="1"/>
              <a:t>HCl</a:t>
            </a:r>
            <a:r>
              <a:rPr lang="pt-BR" dirty="0"/>
              <a:t>) em pH 2 desnatura as proteínas e ativa enzimas proteases como a pepsina que começam a hidrolisar as ligações peptídicas. Os </a:t>
            </a:r>
            <a:r>
              <a:rPr lang="pt-BR" dirty="0" err="1"/>
              <a:t>polipeptídeos</a:t>
            </a:r>
            <a:r>
              <a:rPr lang="pt-BR" dirty="0"/>
              <a:t> saem do estômago para o intestino delgado, onde outras proteases, como tripsina e </a:t>
            </a:r>
            <a:r>
              <a:rPr lang="pt-BR" dirty="0" err="1"/>
              <a:t>quimotripsina</a:t>
            </a:r>
            <a:r>
              <a:rPr lang="pt-BR" dirty="0"/>
              <a:t>, completam a hidrólise dos peptídeos em aminoácidos. Os aminoácidos são absorvidos pelas paredes intestinais para a corrente sanguínea para serem transportados para as células</a:t>
            </a:r>
          </a:p>
          <a:p>
            <a:endParaRPr lang="pt-BR" dirty="0"/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proteínas também iniciam seu metabolismo na boca: a saliva possui proteases, enzimas especializadas na quebra de proteínas. Isso significa que alguns aminoácidos são liberados das proteínas quando começamos a mastigar alimentos que contêm proteínas (que é basicamente qualquer alimento, embora em quantidades variáveis). Sua língua tem um tipo de receptor que detecta um dos aminoácidos mais comuns, chamado glutamato, e produz um sabor conhecido como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umami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é delicioso para nós.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02A30-F034-41AF-9CC0-B4423F8D681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2574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Aminoácidos são compostos de carbono, hidrogênio, oxigênio e nitrogênio - também chamado de azoto em Portugal - e alguns contêm enxofre, como a metionina e a cisteína. A estrutura geral dos aminoácidos apresenta um grupo amina e um grupo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carboxilo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Os α-aminoácidos têm a carboxila e a amina ligados ao mesmo carbono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São as unidades formadoras das proteínas. Podemos classificá-los em dois grupos principais: os aminoácidos essenciais e os não essenciais.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dirty="0"/>
              <a:t>Existem 20 diferentes tipos de aminoácidos formando essas importantes macromoléculas, cada um com propriedades específicas.</a:t>
            </a:r>
          </a:p>
          <a:p>
            <a:endParaRPr lang="pt-BR" dirty="0"/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Dentre os mais de 300 aminoácidos de ocorrência natural, vinte constituem as unidades monoméricas predominantes das proteínas.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02A30-F034-41AF-9CC0-B4423F8D681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959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Aminoácidos são compostos de carbono, hidrogênio, oxigênio e nitrogênio - também chamado de azoto em Portugal - e alguns contêm enxofre, como a metionina e a cisteína. A estrutura geral dos aminoácidos apresenta um grupo amina e um grupo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carboxilo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Os α-aminoácidos têm a carboxila e a amina ligados ao mesmo carbono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São as unidades formadoras das proteínas. Podemos classificá-los em dois grupos principais: os aminoácidos essenciais e os não essenciais.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dirty="0"/>
              <a:t>Existem 20 diferentes tipos de aminoácidos formando essas importantes macromoléculas, cada um com propriedades específicas.</a:t>
            </a:r>
          </a:p>
          <a:p>
            <a:endParaRPr lang="pt-BR" dirty="0"/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Dentre os mais de 300 aminoácidos de ocorrência natural, vinte constituem as unidades monoméricas predominantes das proteínas.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02A30-F034-41AF-9CC0-B4423F8D681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099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Aminoácidos são compostos de carbono, hidrogênio, oxigênio e nitrogênio - também chamado de azoto em Portugal - e alguns contêm enxofre, como a metionina e a cisteína. A estrutura geral dos aminoácidos apresenta um grupo amina e um grupo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carboxilo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Os α-aminoácidos têm a carboxila e a amina ligados ao mesmo carbono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São as unidades formadoras das proteínas. Podemos classificá-los em dois grupos principais: os aminoácidos essenciais e os não essenciais.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dirty="0"/>
              <a:t>Existem 20 diferentes tipos de aminoácidos formando essas importantes macromoléculas, cada um com propriedades específicas.</a:t>
            </a:r>
          </a:p>
          <a:p>
            <a:endParaRPr lang="pt-BR" dirty="0"/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Dentre os mais de 300 aminoácidos de ocorrência natural, vinte constituem as unidades monoméricas predominantes das proteínas.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02A30-F034-41AF-9CC0-B4423F8D681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5722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Aminoácidos são compostos de carbono, hidrogênio, oxigênio e nitrogênio - também chamado de azoto em Portugal - e alguns contêm enxofre, como a metionina e a cisteína. A estrutura geral dos aminoácidos apresenta um grupo amina e um grupo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carboxilo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Os α-aminoácidos têm a carboxila e a amina ligados ao mesmo carbono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São as unidades formadoras das proteínas. Podemos classificá-los em dois grupos principais: os aminoácidos essenciais e os não essenciais.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dirty="0"/>
              <a:t>Existem 20 diferentes tipos de aminoácidos formando essas importantes macromoléculas, cada um com propriedades específicas.</a:t>
            </a:r>
          </a:p>
          <a:p>
            <a:endParaRPr lang="pt-BR" dirty="0"/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Dentre os mais de 300 aminoácidos de ocorrência natural, vinte constituem as unidades monoméricas predominantes das proteínas.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02A30-F034-41AF-9CC0-B4423F8D681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710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As proteínas são macromoléculas essenciais para os seres vivos, atuando, entre outras funções, na defesa do organismo, na comunicação celular, no transporte de substância, na movimentação e contração de certas estruturas, e como catalisadores de reações químicas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02A30-F034-41AF-9CC0-B4423F8D681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1989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02A30-F034-41AF-9CC0-B4423F8D681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9243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proteínas são produzidas com base nas informações do nosso DNA e são compostas por sequências de aminoácidos ligados entre si, lado a lado, formando uma longa fita. Os aminoácidos são, portanto, os blocos de construção das proteínas. Essa fita de aminoácidos então se dobra no espaço e adquire todos os tipos de formas diferentes que as proteínas têm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02A30-F034-41AF-9CC0-B4423F8D681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503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37013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principal papel da proteína na dieta é fornecer aminoácidos para a síntese de novas proteínas para o corpo e átomos de nitrogênio para a síntese de compostos como nucleotídeos. Vimos que carboidratos e lipídios são as principais fontes de energia, mas quando não estão disponíveis, os aminoácidos são degradados em substratos que entram nas vias de liberação de energia.</a:t>
            </a:r>
          </a:p>
          <a:p>
            <a:endParaRPr lang="pt-BR" dirty="0"/>
          </a:p>
          <a:p>
            <a:r>
              <a:rPr lang="pt-BR" dirty="0"/>
              <a:t>A digestão das proteínas começa no estômago, onde o ácido clorídrico (</a:t>
            </a:r>
            <a:r>
              <a:rPr lang="pt-BR" dirty="0" err="1"/>
              <a:t>HCl</a:t>
            </a:r>
            <a:r>
              <a:rPr lang="pt-BR" dirty="0"/>
              <a:t>) em pH 2 desnatura as proteínas e ativa enzimas proteases como a pepsina que começam a hidrolisar as ligações peptídicas. Os </a:t>
            </a:r>
            <a:r>
              <a:rPr lang="pt-BR" dirty="0" err="1"/>
              <a:t>polipeptídeos</a:t>
            </a:r>
            <a:r>
              <a:rPr lang="pt-BR" dirty="0"/>
              <a:t> saem do estômago para o intestino delgado, onde outras proteases, como tripsina e </a:t>
            </a:r>
            <a:r>
              <a:rPr lang="pt-BR" dirty="0" err="1"/>
              <a:t>quimotripsina</a:t>
            </a:r>
            <a:r>
              <a:rPr lang="pt-BR" dirty="0"/>
              <a:t>, completam a hidrólise dos peptídeos em aminoácidos. Os aminoácidos são absorvidos pelas paredes intestinais para a corrente sanguínea para serem transportados para as células</a:t>
            </a:r>
          </a:p>
          <a:p>
            <a:endParaRPr lang="pt-BR" dirty="0"/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proteínas também iniciam seu metabolismo na boca: a saliva possui proteases, enzimas especializadas na quebra de proteínas. Isso significa que alguns aminoácidos são liberados das proteínas quando começamos a mastigar alimentos que contêm proteínas (que é basicamente qualquer alimento, embora em quantidades variáveis). Sua língua tem um tipo de receptor que detecta um dos aminoácidos mais comuns, chamado glutamato, e produz um sabor conhecido como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umami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é delicioso para nós.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02A30-F034-41AF-9CC0-B4423F8D681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545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4595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C5895-5377-4E42-951A-7014B846F2D7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321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02A30-F034-41AF-9CC0-B4423F8D681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668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02A30-F034-41AF-9CC0-B4423F8D681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72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01087C-E35D-4565-A8E4-EC7044D0D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D9DFCB-ED64-4CB6-917E-17A251682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3AB8FD-066C-4694-A3CB-9B2822DF2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CDC2BB-98BA-4E95-9AED-9C7AD0D66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5CCE3B-1144-4A9A-B512-685AB9282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59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1CF8D-7660-42D8-8756-ABEB601C8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BEB4F79-1366-4385-A0E1-5F976224B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E2A84A-A7A1-408B-892A-6F1EAF9AD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161BD5-9B28-4E0E-A633-A30DBFB7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F7F758-B154-4373-BCD4-ADF0B782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8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5F3CBC-2053-4132-96D5-2A416C229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04A984-A635-4A72-827F-A2F497F72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F419AD-AF2C-4703-8C99-2E7A561A9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B4B00F-EA44-4E30-B9D0-D4E868B00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0D3F91-BBB1-4A36-AD8C-24F43EAC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199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>
            <a:spLocks noGrp="1"/>
          </p:cNvSpPr>
          <p:nvPr>
            <p:ph type="title"/>
          </p:nvPr>
        </p:nvSpPr>
        <p:spPr>
          <a:xfrm>
            <a:off x="838081" y="722921"/>
            <a:ext cx="10515240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subTitle" idx="1"/>
          </p:nvPr>
        </p:nvSpPr>
        <p:spPr>
          <a:xfrm>
            <a:off x="838081" y="3743021"/>
            <a:ext cx="10515240" cy="516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5162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2A627-59C8-4B60-8477-650950BF0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3D83E4-FD1C-4452-9F5F-625C5BE61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A0CDE9-CEF4-4445-8AE2-B6AEAF83A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3AFDD2-1545-414E-92C9-D6D8177DE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3BF9FE-5093-4CDF-9126-F9D80B8A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3050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C3653-C136-4A4B-85B6-BBE2BEA8C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DC78FD-518A-4E15-AA07-3F7872A6D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8ECE08-9CA6-4A61-A407-A7B4646A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B30F06-F2CC-486E-82D2-8CCAE798E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780F70-C412-46BC-ABB2-28CCCA07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916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2266D-33CE-4507-899A-56415E72F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C636B9-0E25-42A2-B7BF-48B3F2085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759442-DEC3-42B6-BEBF-8BC4BF86A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614E6F-9870-43FB-B73F-BE4B34FD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4D60C2-E448-46CA-AF0C-B2C2D8E7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37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3EEA8-CE4E-4073-B8F1-7BA98D500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9175CC-EC43-4A62-85ED-382B7642A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5E71EBE-2B02-4A5E-9485-C90F6092D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B3101D0-DB93-4363-B66D-BAD9AF90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27D93C-2B98-46E2-B990-65443787E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D871FBC-C449-4D33-81B7-00A16EDE1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455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A67AA2-C5AE-4255-AEBA-70F488D7F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9665E8-14ED-4166-B2CC-209CD2BC8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75D0F9-8CF1-4AB3-83CE-BDB77C90F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631B1B5-988F-4304-9A25-3D91660F9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E4C8115-2413-47E5-A007-C3C2DFD18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DA782B8-5F81-4C20-8C55-1688A5716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672752E-EB23-4A3F-ADDC-188F25BD2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CED792D-99A9-45BA-8BA4-53894910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466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A978AF-10C4-49B6-8C86-4CF012D3D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CDA694E-8CCE-4EC6-8236-A102ACA5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BA9FE8B-90F6-4E1F-A01D-CAC6134D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6916953-0361-499F-B490-45098C79E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217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527B044-E38B-4688-A72D-5485B9EF5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E504A53-1ADB-4B59-A141-EAA97C90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F118100-9A73-4B43-947A-3B5127ECC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15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620AE-831D-4E3F-8657-B8624003E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63B4D0-76FB-4539-91B5-F78A87D5A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E9380B-30C3-46D4-89AB-391A22C36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4675C8-6D6C-4B7D-9D44-F24D9D89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1F8956-A4DA-41D3-AD42-683EE781D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734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1B3B7-4815-42E0-93EE-8F153AC54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485439-80FB-4C2A-9B35-10FA7B631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D02687A-4B46-498F-B896-FC99FE7A5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6438E0-45D8-42DA-BAC0-94682F65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0F68F8-A139-43AC-8540-E34945121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A08662-5D8F-4C23-A5ED-14B52A17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130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B9553-62DB-4AA6-ABA3-CD08CA9B6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CDF7697-C32C-4539-95C0-2376C7E66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C640F12-824C-4FBE-A135-AC2D7606B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0F7752-8EC7-4C8A-9108-D8A513D0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5E3A71-C019-49C5-9945-A9A978F3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7FB5B4-3D43-446A-A1EB-E1A26262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26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51E56-C851-4970-8952-C65C9037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9961E9-CCAA-4500-8BC4-FCB81B858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5B00BC-40D9-460D-957B-C2D31F37D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4F3264-4AF9-4D65-98F5-F9F61244B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EDFA96-E8FE-4C3E-8C0D-8271E899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458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7364A3-2C72-4926-B939-10BFE6A8B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1ECC394-4E8A-4B0E-BB6C-5AD6202E5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00E969-D691-4FB4-B9C9-0B4BA00AB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8E817C-D46A-4AE1-9F19-C729364A4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90BDB6-BF38-4B94-9830-C78CCBCC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024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2A627-59C8-4B60-8477-650950BF0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3D83E4-FD1C-4452-9F5F-625C5BE61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A0CDE9-CEF4-4445-8AE2-B6AEAF83A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3AFDD2-1545-414E-92C9-D6D8177DE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3BF9FE-5093-4CDF-9126-F9D80B8A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027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C3653-C136-4A4B-85B6-BBE2BEA8C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DC78FD-518A-4E15-AA07-3F7872A6D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8ECE08-9CA6-4A61-A407-A7B4646A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B30F06-F2CC-486E-82D2-8CCAE798E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780F70-C412-46BC-ABB2-28CCCA07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480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2266D-33CE-4507-899A-56415E72F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C636B9-0E25-42A2-B7BF-48B3F2085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759442-DEC3-42B6-BEBF-8BC4BF86A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614E6F-9870-43FB-B73F-BE4B34FD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4D60C2-E448-46CA-AF0C-B2C2D8E7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55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3EEA8-CE4E-4073-B8F1-7BA98D500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9175CC-EC43-4A62-85ED-382B7642A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5E71EBE-2B02-4A5E-9485-C90F6092D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B3101D0-DB93-4363-B66D-BAD9AF90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27D93C-2B98-46E2-B990-65443787E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D871FBC-C449-4D33-81B7-00A16EDE1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249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A67AA2-C5AE-4255-AEBA-70F488D7F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9665E8-14ED-4166-B2CC-209CD2BC8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75D0F9-8CF1-4AB3-83CE-BDB77C90F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631B1B5-988F-4304-9A25-3D91660F9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E4C8115-2413-47E5-A007-C3C2DFD18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DA782B8-5F81-4C20-8C55-1688A5716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672752E-EB23-4A3F-ADDC-188F25BD2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CED792D-99A9-45BA-8BA4-53894910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076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A978AF-10C4-49B6-8C86-4CF012D3D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CDA694E-8CCE-4EC6-8236-A102ACA5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BA9FE8B-90F6-4E1F-A01D-CAC6134D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6916953-0361-499F-B490-45098C79E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074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54A19-D1D8-4EA1-A927-791469987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BCFAC2-5BF4-4FA9-BE66-1C4AC8AD9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C77E63-5E06-49E8-9010-F1A1719D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EFF1AE-0CAA-41E9-92A3-7F9A7DF57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AD203E-7E9D-47E3-A7BF-9719F5E4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889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527B044-E38B-4688-A72D-5485B9EF5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E504A53-1ADB-4B59-A141-EAA97C90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F118100-9A73-4B43-947A-3B5127ECC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424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1B3B7-4815-42E0-93EE-8F153AC54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485439-80FB-4C2A-9B35-10FA7B631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D02687A-4B46-498F-B896-FC99FE7A5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6438E0-45D8-42DA-BAC0-94682F65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0F68F8-A139-43AC-8540-E34945121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A08662-5D8F-4C23-A5ED-14B52A17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9119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B9553-62DB-4AA6-ABA3-CD08CA9B6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CDF7697-C32C-4539-95C0-2376C7E66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C640F12-824C-4FBE-A135-AC2D7606B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0F7752-8EC7-4C8A-9108-D8A513D0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5E3A71-C019-49C5-9945-A9A978F3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7FB5B4-3D43-446A-A1EB-E1A26262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852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51E56-C851-4970-8952-C65C9037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9961E9-CCAA-4500-8BC4-FCB81B858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5B00BC-40D9-460D-957B-C2D31F37D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4F3264-4AF9-4D65-98F5-F9F61244B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EDFA96-E8FE-4C3E-8C0D-8271E899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568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7364A3-2C72-4926-B939-10BFE6A8B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1ECC394-4E8A-4B0E-BB6C-5AD6202E5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00E969-D691-4FB4-B9C9-0B4BA00AB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8E817C-D46A-4AE1-9F19-C729364A4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90BDB6-BF38-4B94-9830-C78CCBCC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387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2A627-59C8-4B60-8477-650950BF0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3D83E4-FD1C-4452-9F5F-625C5BE61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A0CDE9-CEF4-4445-8AE2-B6AEAF83A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3AFDD2-1545-414E-92C9-D6D8177DE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3BF9FE-5093-4CDF-9126-F9D80B8A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242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C3653-C136-4A4B-85B6-BBE2BEA8C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DC78FD-518A-4E15-AA07-3F7872A6D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8ECE08-9CA6-4A61-A407-A7B4646A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B30F06-F2CC-486E-82D2-8CCAE798E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780F70-C412-46BC-ABB2-28CCCA07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8254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2266D-33CE-4507-899A-56415E72F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C636B9-0E25-42A2-B7BF-48B3F2085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759442-DEC3-42B6-BEBF-8BC4BF86A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614E6F-9870-43FB-B73F-BE4B34FD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4D60C2-E448-46CA-AF0C-B2C2D8E7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4822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3EEA8-CE4E-4073-B8F1-7BA98D500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9175CC-EC43-4A62-85ED-382B7642A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5E71EBE-2B02-4A5E-9485-C90F6092D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B3101D0-DB93-4363-B66D-BAD9AF90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27D93C-2B98-46E2-B990-65443787E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D871FBC-C449-4D33-81B7-00A16EDE1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2790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A67AA2-C5AE-4255-AEBA-70F488D7F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9665E8-14ED-4166-B2CC-209CD2BC8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75D0F9-8CF1-4AB3-83CE-BDB77C90F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631B1B5-988F-4304-9A25-3D91660F9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E4C8115-2413-47E5-A007-C3C2DFD18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DA782B8-5F81-4C20-8C55-1688A5716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672752E-EB23-4A3F-ADDC-188F25BD2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CED792D-99A9-45BA-8BA4-53894910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52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CF048-B5C7-40BA-9DB1-680B39C82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F0916F-FC18-4082-9E1D-EF7F630B3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3B534B1-A023-4F6D-9FC5-293C92246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18E2D2F-08EE-4A20-9E7F-1A8A36EF3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21862-1C6A-43E0-A535-C075DD91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F5EA34-4310-4854-ADFB-654885A2A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9656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A978AF-10C4-49B6-8C86-4CF012D3D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CDA694E-8CCE-4EC6-8236-A102ACA5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BA9FE8B-90F6-4E1F-A01D-CAC6134D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6916953-0361-499F-B490-45098C79E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324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527B044-E38B-4688-A72D-5485B9EF5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E504A53-1ADB-4B59-A141-EAA97C90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F118100-9A73-4B43-947A-3B5127ECC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4828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1B3B7-4815-42E0-93EE-8F153AC54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485439-80FB-4C2A-9B35-10FA7B631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D02687A-4B46-498F-B896-FC99FE7A5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6438E0-45D8-42DA-BAC0-94682F65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0F68F8-A139-43AC-8540-E34945121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A08662-5D8F-4C23-A5ED-14B52A17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3319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B9553-62DB-4AA6-ABA3-CD08CA9B6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CDF7697-C32C-4539-95C0-2376C7E66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C640F12-824C-4FBE-A135-AC2D7606B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0F7752-8EC7-4C8A-9108-D8A513D0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5E3A71-C019-49C5-9945-A9A978F3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7FB5B4-3D43-446A-A1EB-E1A26262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664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51E56-C851-4970-8952-C65C9037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9961E9-CCAA-4500-8BC4-FCB81B858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5B00BC-40D9-460D-957B-C2D31F37D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4F3264-4AF9-4D65-98F5-F9F61244B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EDFA96-E8FE-4C3E-8C0D-8271E899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3934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7364A3-2C72-4926-B939-10BFE6A8B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1ECC394-4E8A-4B0E-BB6C-5AD6202E5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00E969-D691-4FB4-B9C9-0B4BA00AB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8E817C-D46A-4AE1-9F19-C729364A4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90BDB6-BF38-4B94-9830-C78CCBCC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3442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01087C-E35D-4565-A8E4-EC7044D0D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D9DFCB-ED64-4CB6-917E-17A251682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3AB8FD-066C-4694-A3CB-9B2822DF2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CDC2BB-98BA-4E95-9AED-9C7AD0D66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5CCE3B-1144-4A9A-B512-685AB9282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2486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620AE-831D-4E3F-8657-B8624003E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63B4D0-76FB-4539-91B5-F78A87D5A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E9380B-30C3-46D4-89AB-391A22C36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4675C8-6D6C-4B7D-9D44-F24D9D89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1F8956-A4DA-41D3-AD42-683EE781D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9493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54A19-D1D8-4EA1-A927-791469987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BCFAC2-5BF4-4FA9-BE66-1C4AC8AD9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C77E63-5E06-49E8-9010-F1A1719D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EFF1AE-0CAA-41E9-92A3-7F9A7DF57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AD203E-7E9D-47E3-A7BF-9719F5E4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5975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CF048-B5C7-40BA-9DB1-680B39C82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F0916F-FC18-4082-9E1D-EF7F630B3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3B534B1-A023-4F6D-9FC5-293C92246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18E2D2F-08EE-4A20-9E7F-1A8A36EF3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21862-1C6A-43E0-A535-C075DD91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F5EA34-4310-4854-ADFB-654885A2A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769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AD6DE4-B075-46D2-B228-C39CE5A8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2B805C-0A8C-4F0E-807A-D8A875EB6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B25EFC6-0CE1-4A61-8089-ABB79C084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AA19C76-292D-40D5-85AD-DA9C5A0D1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31CE82A-E31E-4D20-A218-428142511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217C9D6-E2E6-4767-9D47-CC4CA7340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FBCF8B4-8744-4BDB-B5C3-2C1B3697A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E44E91C-4E6A-493C-8A61-D2E6B2B5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28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AD6DE4-B075-46D2-B228-C39CE5A8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2B805C-0A8C-4F0E-807A-D8A875EB6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B25EFC6-0CE1-4A61-8089-ABB79C084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AA19C76-292D-40D5-85AD-DA9C5A0D1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31CE82A-E31E-4D20-A218-428142511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217C9D6-E2E6-4767-9D47-CC4CA7340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FBCF8B4-8744-4BDB-B5C3-2C1B3697A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E44E91C-4E6A-493C-8A61-D2E6B2B5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084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C0F2FE-6C1B-4793-A017-A6AA6611A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3629272-2F66-43C7-9004-29D199CE2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82120BB-B9FB-4834-998E-EA6A56DD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E4A6B8A-32B9-4C60-8DEE-4DBDBDE14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8133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9B018B-7E4B-4C0A-B6B0-194A9E172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BFCD70B-8A18-4F45-9E85-205EEB56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C6A6E02-96D8-48CC-BF8F-53F4E0223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3803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7D1F1-2E1C-4D76-8436-F52E61D41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CE4824-98F1-4FE3-A9E9-5AB69C2FE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C1EB78-E24C-4D7F-A083-FA9046A10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E54F22-A261-4EB0-AE85-91F8A9C5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00CC1F-6C1C-4D84-9CE7-AD1A965AC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7BA9A7-7D61-4423-9F6F-C5B024A2B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0508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B90A6-5B34-4E8E-B511-A0818D432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8824BF7-972E-4D68-ADBA-DE8242E3F7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C7FDDC-051F-4BBC-BF4A-B2224F2B5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5781CDD-6339-481E-97DB-79DC3D70C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F5BF434-4D71-4736-AC71-36587171D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8B09A2-DB22-447B-A5F1-A54CEC6B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1546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1CF8D-7660-42D8-8756-ABEB601C8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BEB4F79-1366-4385-A0E1-5F976224B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E2A84A-A7A1-408B-892A-6F1EAF9AD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161BD5-9B28-4E0E-A633-A30DBFB7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F7F758-B154-4373-BCD4-ADF0B782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964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5F3CBC-2053-4132-96D5-2A416C229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04A984-A635-4A72-827F-A2F497F72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F419AD-AF2C-4703-8C99-2E7A561A9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B4B00F-EA44-4E30-B9D0-D4E868B00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0D3F91-BBB1-4A36-AD8C-24F43EAC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0564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53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C0F2FE-6C1B-4793-A017-A6AA6611A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3629272-2F66-43C7-9004-29D199CE2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82120BB-B9FB-4834-998E-EA6A56DD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E4A6B8A-32B9-4C60-8DEE-4DBDBDE14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4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9B018B-7E4B-4C0A-B6B0-194A9E172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BFCD70B-8A18-4F45-9E85-205EEB56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C6A6E02-96D8-48CC-BF8F-53F4E0223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03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7D1F1-2E1C-4D76-8436-F52E61D41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CE4824-98F1-4FE3-A9E9-5AB69C2FE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C1EB78-E24C-4D7F-A083-FA9046A10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E54F22-A261-4EB0-AE85-91F8A9C5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00CC1F-6C1C-4D84-9CE7-AD1A965AC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7BA9A7-7D61-4423-9F6F-C5B024A2B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09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B90A6-5B34-4E8E-B511-A0818D432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8824BF7-972E-4D68-ADBA-DE8242E3F7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C7FDDC-051F-4BBC-BF4A-B2224F2B5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5781CDD-6339-481E-97DB-79DC3D70C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CB1-4549-4EE8-A141-F448236778FE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F5BF434-4D71-4736-AC71-36587171D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8B09A2-DB22-447B-A5F1-A54CEC6B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69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5C7A66A-BBF6-430D-BF69-826719B50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07109F-7E5E-4705-856B-FA028A4AE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076C85-E7F0-4B4A-BA4B-CBBDDB541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79CB1-4549-4EE8-A141-F448236778FE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9D8E23-48B7-4AAA-9007-C73E0D099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CFBF78-8771-48EC-9F10-76183CB1D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44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71808C5-6EF1-4804-9DBB-B8EF32255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D2AFD5-67CD-42AE-BB56-6BE043F81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048E01-E633-4FBA-BC24-5E05BC277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651760-CCB4-4FE9-9F41-CF16EE7BB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32165E-DFB4-4CAC-A706-146C1AF41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1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71808C5-6EF1-4804-9DBB-B8EF32255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D2AFD5-67CD-42AE-BB56-6BE043F81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048E01-E633-4FBA-BC24-5E05BC277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651760-CCB4-4FE9-9F41-CF16EE7BB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32165E-DFB4-4CAC-A706-146C1AF41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69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71808C5-6EF1-4804-9DBB-B8EF32255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D2AFD5-67CD-42AE-BB56-6BE043F81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048E01-E633-4FBA-BC24-5E05BC277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CEED8-149E-406E-B91A-7F4F3B181D0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651760-CCB4-4FE9-9F41-CF16EE7BB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32165E-DFB4-4CAC-A706-146C1AF41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1EA2C-B884-4E84-8DC5-6D3968613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29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5C7A66A-BBF6-430D-BF69-826719B50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07109F-7E5E-4705-856B-FA028A4AE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076C85-E7F0-4B4A-BA4B-CBBDDB541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79CB1-4549-4EE8-A141-F448236778FE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9D8E23-48B7-4AAA-9007-C73E0D099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CFBF78-8771-48EC-9F10-76183CB1D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508F5-CBA2-4770-A037-4C3140260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51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danilo_as@live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hyperlink" Target="mailto:danilo.santos@ufes.br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danilo_as@live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danilo.santos@ufes.br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12.wdp"/><Relationship Id="rId18" Type="http://schemas.openxmlformats.org/officeDocument/2006/relationships/image" Target="../media/image29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26.png"/><Relationship Id="rId17" Type="http://schemas.microsoft.com/office/2007/relationships/hdphoto" Target="../media/hdphoto14.wdp"/><Relationship Id="rId2" Type="http://schemas.openxmlformats.org/officeDocument/2006/relationships/image" Target="../media/image2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microsoft.com/office/2007/relationships/hdphoto" Target="../media/hdphoto13.wdp"/><Relationship Id="rId10" Type="http://schemas.openxmlformats.org/officeDocument/2006/relationships/image" Target="../media/image25.png"/><Relationship Id="rId19" Type="http://schemas.microsoft.com/office/2007/relationships/hdphoto" Target="../media/hdphoto15.wdp"/><Relationship Id="rId4" Type="http://schemas.openxmlformats.org/officeDocument/2006/relationships/image" Target="../media/image22.png"/><Relationship Id="rId9" Type="http://schemas.microsoft.com/office/2007/relationships/hdphoto" Target="../media/hdphoto10.wdp"/><Relationship Id="rId14" Type="http://schemas.openxmlformats.org/officeDocument/2006/relationships/image" Target="../media/image27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21.wdp"/><Relationship Id="rId18" Type="http://schemas.openxmlformats.org/officeDocument/2006/relationships/image" Target="../media/image38.png"/><Relationship Id="rId3" Type="http://schemas.microsoft.com/office/2007/relationships/hdphoto" Target="../media/hdphoto16.wdp"/><Relationship Id="rId21" Type="http://schemas.microsoft.com/office/2007/relationships/hdphoto" Target="../media/hdphoto25.wdp"/><Relationship Id="rId7" Type="http://schemas.microsoft.com/office/2007/relationships/hdphoto" Target="../media/hdphoto18.wdp"/><Relationship Id="rId12" Type="http://schemas.openxmlformats.org/officeDocument/2006/relationships/image" Target="../media/image35.png"/><Relationship Id="rId17" Type="http://schemas.microsoft.com/office/2007/relationships/hdphoto" Target="../media/hdphoto23.wdp"/><Relationship Id="rId2" Type="http://schemas.openxmlformats.org/officeDocument/2006/relationships/image" Target="../media/image30.png"/><Relationship Id="rId16" Type="http://schemas.openxmlformats.org/officeDocument/2006/relationships/image" Target="../media/image37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2.png"/><Relationship Id="rId11" Type="http://schemas.microsoft.com/office/2007/relationships/hdphoto" Target="../media/hdphoto20.wdp"/><Relationship Id="rId5" Type="http://schemas.microsoft.com/office/2007/relationships/hdphoto" Target="../media/hdphoto17.wdp"/><Relationship Id="rId15" Type="http://schemas.microsoft.com/office/2007/relationships/hdphoto" Target="../media/hdphoto22.wdp"/><Relationship Id="rId23" Type="http://schemas.microsoft.com/office/2007/relationships/hdphoto" Target="../media/hdphoto26.wdp"/><Relationship Id="rId10" Type="http://schemas.openxmlformats.org/officeDocument/2006/relationships/image" Target="../media/image34.png"/><Relationship Id="rId19" Type="http://schemas.microsoft.com/office/2007/relationships/hdphoto" Target="../media/hdphoto24.wdp"/><Relationship Id="rId4" Type="http://schemas.openxmlformats.org/officeDocument/2006/relationships/image" Target="../media/image31.png"/><Relationship Id="rId9" Type="http://schemas.microsoft.com/office/2007/relationships/hdphoto" Target="../media/hdphoto19.wdp"/><Relationship Id="rId14" Type="http://schemas.openxmlformats.org/officeDocument/2006/relationships/image" Target="../media/image36.png"/><Relationship Id="rId22" Type="http://schemas.openxmlformats.org/officeDocument/2006/relationships/image" Target="../media/image4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3">
            <a:extLst>
              <a:ext uri="{FF2B5EF4-FFF2-40B4-BE49-F238E27FC236}">
                <a16:creationId xmlns:a16="http://schemas.microsoft.com/office/drawing/2014/main" id="{06C195F9-E581-4971-9F1D-DA49D74E1A2B}"/>
              </a:ext>
            </a:extLst>
          </p:cNvPr>
          <p:cNvSpPr/>
          <p:nvPr/>
        </p:nvSpPr>
        <p:spPr>
          <a:xfrm>
            <a:off x="5918490" y="2612469"/>
            <a:ext cx="5904655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Danilo Andrade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Engenheiro Agrônomo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Dr. Em Produção Vegetal</a:t>
            </a:r>
          </a:p>
        </p:txBody>
      </p:sp>
      <p:sp>
        <p:nvSpPr>
          <p:cNvPr id="15" name="CustomShape 3">
            <a:extLst>
              <a:ext uri="{FF2B5EF4-FFF2-40B4-BE49-F238E27FC236}">
                <a16:creationId xmlns:a16="http://schemas.microsoft.com/office/drawing/2014/main" id="{74CCC002-39D4-46A4-A83F-294DF937848F}"/>
              </a:ext>
            </a:extLst>
          </p:cNvPr>
          <p:cNvSpPr/>
          <p:nvPr/>
        </p:nvSpPr>
        <p:spPr>
          <a:xfrm>
            <a:off x="7327046" y="4665578"/>
            <a:ext cx="4244099" cy="1937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defRPr/>
            </a:pPr>
            <a:r>
              <a:rPr lang="pt-BR" sz="2400" b="1" spc="-1" dirty="0">
                <a:solidFill>
                  <a:schemeClr val="accent4">
                    <a:lumMod val="40000"/>
                    <a:lumOff val="60000"/>
                  </a:schemeClr>
                </a:solidFill>
                <a:latin typeface="Bell MT"/>
              </a:rPr>
              <a:t>bioquimicacomdanilo.com.br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strike="noStrike" kern="1200" cap="none" spc="-1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danilo.santos@ufes.br</a:t>
            </a:r>
          </a:p>
          <a:p>
            <a:pPr algn="r">
              <a:defRPr/>
            </a:pPr>
            <a:r>
              <a:rPr lang="pt-BR" sz="2400" b="1" spc="-1" dirty="0">
                <a:solidFill>
                  <a:schemeClr val="accent4">
                    <a:lumMod val="40000"/>
                    <a:lumOff val="60000"/>
                  </a:schemeClr>
                </a:solidFill>
                <a:latin typeface="Bell MT"/>
              </a:rPr>
              <a:t>danilo_as@live.com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spc="-1" dirty="0">
                <a:solidFill>
                  <a:schemeClr val="accent4">
                    <a:lumMod val="40000"/>
                    <a:lumOff val="60000"/>
                  </a:schemeClr>
                </a:solidFill>
                <a:latin typeface="Bell MT"/>
              </a:rPr>
              <a:t>@daniloas.com_</a:t>
            </a:r>
            <a:endParaRPr kumimoji="0" lang="pt-BR" sz="2400" b="1" i="0" strike="noStrike" kern="1200" cap="none" spc="-1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Bell M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spc="-1" dirty="0">
                <a:solidFill>
                  <a:schemeClr val="accent4">
                    <a:lumMod val="40000"/>
                    <a:lumOff val="60000"/>
                  </a:schemeClr>
                </a:solidFill>
                <a:latin typeface="Bell MT"/>
              </a:rPr>
              <a:t>daniloas.com</a:t>
            </a:r>
          </a:p>
        </p:txBody>
      </p:sp>
      <p:pic>
        <p:nvPicPr>
          <p:cNvPr id="16" name="Picture 2" descr="Logo Ig PNG, Logo Instagram Icon Free DOWNLOAD - Free ...">
            <a:extLst>
              <a:ext uri="{FF2B5EF4-FFF2-40B4-BE49-F238E27FC236}">
                <a16:creationId xmlns:a16="http://schemas.microsoft.com/office/drawing/2014/main" id="{23A87A21-7C95-45FA-82EB-3E41AB686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145" y="5899832"/>
            <a:ext cx="286836" cy="2868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858AF210-C65B-40C1-A34F-B2965F1D1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145" y="4794375"/>
            <a:ext cx="252000" cy="25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7B5353AD-5156-431E-88A9-BC1B2129B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563" y="6257317"/>
            <a:ext cx="252000" cy="25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mail Icon Black Simple transparent PNG - StickPNG">
            <a:extLst>
              <a:ext uri="{FF2B5EF4-FFF2-40B4-BE49-F238E27FC236}">
                <a16:creationId xmlns:a16="http://schemas.microsoft.com/office/drawing/2014/main" id="{6C3FACF3-8430-4AE7-967A-5D812F231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38" t="24304" r="16863" b="24219"/>
          <a:stretch/>
        </p:blipFill>
        <p:spPr bwMode="auto">
          <a:xfrm>
            <a:off x="11557895" y="5175172"/>
            <a:ext cx="279030" cy="21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Email Icon Black Simple transparent PNG - StickPNG">
            <a:extLst>
              <a:ext uri="{FF2B5EF4-FFF2-40B4-BE49-F238E27FC236}">
                <a16:creationId xmlns:a16="http://schemas.microsoft.com/office/drawing/2014/main" id="{4D1D00FE-E20B-4213-BDBC-A5E7572AA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38" t="24304" r="16863" b="24219"/>
          <a:stretch/>
        </p:blipFill>
        <p:spPr bwMode="auto">
          <a:xfrm>
            <a:off x="11560481" y="5542522"/>
            <a:ext cx="279030" cy="21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9738E8F3-22FB-447A-952F-6239BA355191}"/>
              </a:ext>
            </a:extLst>
          </p:cNvPr>
          <p:cNvCxnSpPr>
            <a:cxnSpLocks/>
          </p:cNvCxnSpPr>
          <p:nvPr/>
        </p:nvCxnSpPr>
        <p:spPr>
          <a:xfrm flipH="1">
            <a:off x="6948057" y="4243654"/>
            <a:ext cx="487508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40026F26-EA7A-45A2-BF21-1D1E28FCC256}"/>
              </a:ext>
            </a:extLst>
          </p:cNvPr>
          <p:cNvSpPr/>
          <p:nvPr/>
        </p:nvSpPr>
        <p:spPr>
          <a:xfrm>
            <a:off x="897471" y="835298"/>
            <a:ext cx="5517933" cy="2689722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Bell MT" panose="02020503060305020303" pitchFamily="18" charset="0"/>
                <a:cs typeface="Times New Roman" panose="02020603050405020304" pitchFamily="18" charset="0"/>
              </a:rPr>
              <a:t>Introdução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Bell MT" panose="02020503060305020303" pitchFamily="18" charset="0"/>
                <a:cs typeface="Times New Roman" panose="02020603050405020304" pitchFamily="18" charset="0"/>
              </a:rPr>
              <a:t>Bioquímica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Bell MT" panose="02020503060305020303" pitchFamily="18" charset="0"/>
                <a:cs typeface="Times New Roman" panose="02020603050405020304" pitchFamily="18" charset="0"/>
              </a:rPr>
              <a:t>e bioenergética</a:t>
            </a: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3F7F080C-C25D-41DD-99E4-A799EDA63749}"/>
              </a:ext>
            </a:extLst>
          </p:cNvPr>
          <p:cNvSpPr/>
          <p:nvPr/>
        </p:nvSpPr>
        <p:spPr>
          <a:xfrm>
            <a:off x="711200" y="534535"/>
            <a:ext cx="94973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Carboidratos também são chamados de: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DC9BCA9-FD6D-4AEE-B441-3653EA311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379304"/>
            <a:ext cx="5003800" cy="72669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Glicídios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7DDC58A2-625A-4AE2-8A15-EF251B2E1671}"/>
              </a:ext>
            </a:extLst>
          </p:cNvPr>
          <p:cNvSpPr txBox="1">
            <a:spLocks/>
          </p:cNvSpPr>
          <p:nvPr/>
        </p:nvSpPr>
        <p:spPr>
          <a:xfrm>
            <a:off x="711200" y="4448750"/>
            <a:ext cx="5003800" cy="726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Açúcares </a:t>
            </a:r>
            <a:endParaRPr kumimoji="0" lang="pt-BR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7A79EEE-11C6-4568-9311-431D894C52F4}"/>
              </a:ext>
            </a:extLst>
          </p:cNvPr>
          <p:cNvSpPr txBox="1">
            <a:spLocks/>
          </p:cNvSpPr>
          <p:nvPr/>
        </p:nvSpPr>
        <p:spPr>
          <a:xfrm>
            <a:off x="711201" y="2304564"/>
            <a:ext cx="5003800" cy="726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Hidratos de Carbono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9ED1944-ECBD-4DD7-8EC2-6AC71A9E5897}"/>
              </a:ext>
            </a:extLst>
          </p:cNvPr>
          <p:cNvSpPr txBox="1">
            <a:spLocks/>
          </p:cNvSpPr>
          <p:nvPr/>
        </p:nvSpPr>
        <p:spPr>
          <a:xfrm>
            <a:off x="711200" y="5391706"/>
            <a:ext cx="5003800" cy="726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Sacarídeos </a:t>
            </a:r>
          </a:p>
        </p:txBody>
      </p:sp>
    </p:spTree>
    <p:extLst>
      <p:ext uri="{BB962C8B-B14F-4D97-AF65-F5344CB8AC3E}">
        <p14:creationId xmlns:p14="http://schemas.microsoft.com/office/powerpoint/2010/main" val="414743135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7AB6F5CF-4844-4CA0-B497-27633F2FAD5F}"/>
              </a:ext>
            </a:extLst>
          </p:cNvPr>
          <p:cNvGrpSpPr/>
          <p:nvPr/>
        </p:nvGrpSpPr>
        <p:grpSpPr>
          <a:xfrm>
            <a:off x="1039504" y="575764"/>
            <a:ext cx="2628000" cy="2628000"/>
            <a:chOff x="1543050" y="1676400"/>
            <a:chExt cx="2628000" cy="2628000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380A9296-4410-46BD-8853-BF9EE0184C22}"/>
                </a:ext>
              </a:extLst>
            </p:cNvPr>
            <p:cNvSpPr/>
            <p:nvPr/>
          </p:nvSpPr>
          <p:spPr>
            <a:xfrm>
              <a:off x="1543050" y="1676400"/>
              <a:ext cx="2628000" cy="262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86346E0A-25AC-4E4C-9179-4C326FB4EF5A}"/>
                </a:ext>
              </a:extLst>
            </p:cNvPr>
            <p:cNvSpPr txBox="1"/>
            <p:nvPr/>
          </p:nvSpPr>
          <p:spPr>
            <a:xfrm>
              <a:off x="2076000" y="3733800"/>
              <a:ext cx="156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12,011</a:t>
              </a: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D7087A1E-279F-457C-A8D8-F8F33D3D7392}"/>
              </a:ext>
            </a:extLst>
          </p:cNvPr>
          <p:cNvGrpSpPr/>
          <p:nvPr/>
        </p:nvGrpSpPr>
        <p:grpSpPr>
          <a:xfrm>
            <a:off x="4716154" y="575764"/>
            <a:ext cx="2628000" cy="2628000"/>
            <a:chOff x="1543050" y="1676400"/>
            <a:chExt cx="2628000" cy="2628000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AE89A889-3FE6-42FF-86BF-DB7C4E305AB4}"/>
                </a:ext>
              </a:extLst>
            </p:cNvPr>
            <p:cNvSpPr/>
            <p:nvPr/>
          </p:nvSpPr>
          <p:spPr>
            <a:xfrm>
              <a:off x="1543050" y="1676400"/>
              <a:ext cx="2628000" cy="262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88892A8B-78E0-4624-A1D2-1744F5CB192E}"/>
                </a:ext>
              </a:extLst>
            </p:cNvPr>
            <p:cNvSpPr txBox="1"/>
            <p:nvPr/>
          </p:nvSpPr>
          <p:spPr>
            <a:xfrm>
              <a:off x="2076000" y="3733800"/>
              <a:ext cx="156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1,008</a:t>
              </a: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CFCAED4-C06C-417C-A8C4-D000B7ECE69D}"/>
              </a:ext>
            </a:extLst>
          </p:cNvPr>
          <p:cNvGrpSpPr/>
          <p:nvPr/>
        </p:nvGrpSpPr>
        <p:grpSpPr>
          <a:xfrm>
            <a:off x="8392804" y="575764"/>
            <a:ext cx="2628000" cy="2628000"/>
            <a:chOff x="1543050" y="1676400"/>
            <a:chExt cx="2628000" cy="2628000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D0E0B9FB-34C8-46E7-9D61-ED39AA5DED16}"/>
                </a:ext>
              </a:extLst>
            </p:cNvPr>
            <p:cNvSpPr/>
            <p:nvPr/>
          </p:nvSpPr>
          <p:spPr>
            <a:xfrm>
              <a:off x="1543050" y="1676400"/>
              <a:ext cx="2628000" cy="262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E8CA396E-E569-49FE-BB87-BF8AE683433A}"/>
                </a:ext>
              </a:extLst>
            </p:cNvPr>
            <p:cNvSpPr txBox="1"/>
            <p:nvPr/>
          </p:nvSpPr>
          <p:spPr>
            <a:xfrm>
              <a:off x="2076000" y="3733800"/>
              <a:ext cx="156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15,9994</a:t>
              </a: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AD37C499-72FA-4087-9BBE-8C97F7A31B56}"/>
              </a:ext>
            </a:extLst>
          </p:cNvPr>
          <p:cNvGrpSpPr/>
          <p:nvPr/>
        </p:nvGrpSpPr>
        <p:grpSpPr>
          <a:xfrm>
            <a:off x="1572454" y="4418207"/>
            <a:ext cx="1761130" cy="1689194"/>
            <a:chOff x="1543050" y="1676400"/>
            <a:chExt cx="2628000" cy="2633114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FDEF2C85-136A-4E1C-ABBD-3C3A0BCC4039}"/>
                </a:ext>
              </a:extLst>
            </p:cNvPr>
            <p:cNvSpPr/>
            <p:nvPr/>
          </p:nvSpPr>
          <p:spPr>
            <a:xfrm>
              <a:off x="1543050" y="1676400"/>
              <a:ext cx="2628000" cy="262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E14D7149-615F-44B1-85A3-0A05ACB7755E}"/>
                </a:ext>
              </a:extLst>
            </p:cNvPr>
            <p:cNvSpPr txBox="1"/>
            <p:nvPr/>
          </p:nvSpPr>
          <p:spPr>
            <a:xfrm>
              <a:off x="2076001" y="3733800"/>
              <a:ext cx="1562100" cy="575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30,974</a:t>
              </a: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010ED098-7618-4681-B7B4-C4E87BDD0CC9}"/>
              </a:ext>
            </a:extLst>
          </p:cNvPr>
          <p:cNvGrpSpPr/>
          <p:nvPr/>
        </p:nvGrpSpPr>
        <p:grpSpPr>
          <a:xfrm>
            <a:off x="5249104" y="4418207"/>
            <a:ext cx="1761130" cy="1689194"/>
            <a:chOff x="1543050" y="1676400"/>
            <a:chExt cx="2628000" cy="2633114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E1D164CA-E468-4C2C-A923-A804FA629244}"/>
                </a:ext>
              </a:extLst>
            </p:cNvPr>
            <p:cNvSpPr/>
            <p:nvPr/>
          </p:nvSpPr>
          <p:spPr>
            <a:xfrm>
              <a:off x="1543050" y="1676400"/>
              <a:ext cx="2628000" cy="262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DA27C634-AA2E-4ED7-BBB0-52EAEBCBEC41}"/>
                </a:ext>
              </a:extLst>
            </p:cNvPr>
            <p:cNvSpPr txBox="1"/>
            <p:nvPr/>
          </p:nvSpPr>
          <p:spPr>
            <a:xfrm>
              <a:off x="2076001" y="3733800"/>
              <a:ext cx="1562100" cy="575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14,007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5154C800-20EE-44BE-8871-820AFBA16774}"/>
              </a:ext>
            </a:extLst>
          </p:cNvPr>
          <p:cNvGrpSpPr/>
          <p:nvPr/>
        </p:nvGrpSpPr>
        <p:grpSpPr>
          <a:xfrm>
            <a:off x="8925754" y="4418207"/>
            <a:ext cx="1761130" cy="1689194"/>
            <a:chOff x="1543050" y="1676400"/>
            <a:chExt cx="2628000" cy="2633114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19496591-EDC8-4387-BB36-7A08C05426D3}"/>
                </a:ext>
              </a:extLst>
            </p:cNvPr>
            <p:cNvSpPr/>
            <p:nvPr/>
          </p:nvSpPr>
          <p:spPr>
            <a:xfrm>
              <a:off x="1543050" y="1676400"/>
              <a:ext cx="2628000" cy="262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67B5298A-165F-42CA-92B5-803F4B865AEB}"/>
                </a:ext>
              </a:extLst>
            </p:cNvPr>
            <p:cNvSpPr txBox="1"/>
            <p:nvPr/>
          </p:nvSpPr>
          <p:spPr>
            <a:xfrm>
              <a:off x="2076001" y="3733800"/>
              <a:ext cx="1562100" cy="575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32,065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325726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4DC9BCA9-FD6D-4AEE-B441-3653EA311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56" y="315162"/>
            <a:ext cx="10904562" cy="726696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 de açucares simples </a:t>
            </a:r>
            <a:r>
              <a:rPr lang="pt-BR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(Monossacarídeos)</a:t>
            </a:r>
            <a:endParaRPr lang="pt-BR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Hexágono 78">
            <a:extLst>
              <a:ext uri="{FF2B5EF4-FFF2-40B4-BE49-F238E27FC236}">
                <a16:creationId xmlns:a16="http://schemas.microsoft.com/office/drawing/2014/main" id="{FE876BDE-33DF-4584-AF55-EF1770C8331B}"/>
              </a:ext>
            </a:extLst>
          </p:cNvPr>
          <p:cNvSpPr/>
          <p:nvPr/>
        </p:nvSpPr>
        <p:spPr>
          <a:xfrm>
            <a:off x="704654" y="2407583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87D45A9A-247A-426A-AD74-E496B2199E4B}"/>
              </a:ext>
            </a:extLst>
          </p:cNvPr>
          <p:cNvSpPr txBox="1"/>
          <p:nvPr/>
        </p:nvSpPr>
        <p:spPr>
          <a:xfrm>
            <a:off x="2083771" y="2176750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id="{C8E0A9EA-DC21-4CB9-84DF-96ED3FDA4DFA}"/>
              </a:ext>
            </a:extLst>
          </p:cNvPr>
          <p:cNvCxnSpPr>
            <a:cxnSpLocks/>
          </p:cNvCxnSpPr>
          <p:nvPr/>
        </p:nvCxnSpPr>
        <p:spPr>
          <a:xfrm>
            <a:off x="1130307" y="3713555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127EC732-1C73-4492-8466-FAD4BA5FF309}"/>
              </a:ext>
            </a:extLst>
          </p:cNvPr>
          <p:cNvSpPr txBox="1"/>
          <p:nvPr/>
        </p:nvSpPr>
        <p:spPr>
          <a:xfrm>
            <a:off x="974476" y="3352617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D9D1ABA2-A518-4E1F-B593-0B929E3F42F7}"/>
              </a:ext>
            </a:extLst>
          </p:cNvPr>
          <p:cNvSpPr txBox="1"/>
          <p:nvPr/>
        </p:nvSpPr>
        <p:spPr>
          <a:xfrm>
            <a:off x="974476" y="455247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84" name="Conector reto 83">
            <a:extLst>
              <a:ext uri="{FF2B5EF4-FFF2-40B4-BE49-F238E27FC236}">
                <a16:creationId xmlns:a16="http://schemas.microsoft.com/office/drawing/2014/main" id="{37A8DB7C-A86E-4BFB-BA75-B9BB857D4AFE}"/>
              </a:ext>
            </a:extLst>
          </p:cNvPr>
          <p:cNvCxnSpPr>
            <a:cxnSpLocks/>
          </p:cNvCxnSpPr>
          <p:nvPr/>
        </p:nvCxnSpPr>
        <p:spPr>
          <a:xfrm>
            <a:off x="2395572" y="3713555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96385FF3-06ED-4F44-AA95-91A754F16811}"/>
              </a:ext>
            </a:extLst>
          </p:cNvPr>
          <p:cNvSpPr txBox="1"/>
          <p:nvPr/>
        </p:nvSpPr>
        <p:spPr>
          <a:xfrm>
            <a:off x="2233232" y="4514907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284502CA-546D-4FA4-8859-E7F703EC921C}"/>
              </a:ext>
            </a:extLst>
          </p:cNvPr>
          <p:cNvSpPr txBox="1"/>
          <p:nvPr/>
        </p:nvSpPr>
        <p:spPr>
          <a:xfrm>
            <a:off x="2205811" y="335261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87" name="Conector reto 86">
            <a:extLst>
              <a:ext uri="{FF2B5EF4-FFF2-40B4-BE49-F238E27FC236}">
                <a16:creationId xmlns:a16="http://schemas.microsoft.com/office/drawing/2014/main" id="{193D71E4-A3E4-4DA9-B6C0-F98CE912773E}"/>
              </a:ext>
            </a:extLst>
          </p:cNvPr>
          <p:cNvCxnSpPr>
            <a:cxnSpLocks/>
          </p:cNvCxnSpPr>
          <p:nvPr/>
        </p:nvCxnSpPr>
        <p:spPr>
          <a:xfrm>
            <a:off x="2793805" y="2768522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71165913-1183-4B89-90A4-2C32BFF7D83F}"/>
              </a:ext>
            </a:extLst>
          </p:cNvPr>
          <p:cNvSpPr txBox="1"/>
          <p:nvPr/>
        </p:nvSpPr>
        <p:spPr>
          <a:xfrm>
            <a:off x="2631465" y="3569874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5DEE4E7C-560B-4AF0-B1F1-A318846AF680}"/>
              </a:ext>
            </a:extLst>
          </p:cNvPr>
          <p:cNvSpPr txBox="1"/>
          <p:nvPr/>
        </p:nvSpPr>
        <p:spPr>
          <a:xfrm>
            <a:off x="2604044" y="240758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90" name="Conector reto 89">
            <a:extLst>
              <a:ext uri="{FF2B5EF4-FFF2-40B4-BE49-F238E27FC236}">
                <a16:creationId xmlns:a16="http://schemas.microsoft.com/office/drawing/2014/main" id="{D707DAB3-27E0-4483-BBE9-84C967C3F3DF}"/>
              </a:ext>
            </a:extLst>
          </p:cNvPr>
          <p:cNvCxnSpPr>
            <a:cxnSpLocks/>
          </p:cNvCxnSpPr>
          <p:nvPr/>
        </p:nvCxnSpPr>
        <p:spPr>
          <a:xfrm>
            <a:off x="688262" y="2782098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BD8E130B-E14A-444D-98BA-9AF2FE7FAF3F}"/>
              </a:ext>
            </a:extLst>
          </p:cNvPr>
          <p:cNvSpPr txBox="1"/>
          <p:nvPr/>
        </p:nvSpPr>
        <p:spPr>
          <a:xfrm>
            <a:off x="272956" y="3613244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HO</a:t>
            </a: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633DD2EB-F86A-4074-9AB5-1B934317DF74}"/>
              </a:ext>
            </a:extLst>
          </p:cNvPr>
          <p:cNvSpPr txBox="1"/>
          <p:nvPr/>
        </p:nvSpPr>
        <p:spPr>
          <a:xfrm>
            <a:off x="498501" y="242115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93" name="Conector reto 92">
            <a:extLst>
              <a:ext uri="{FF2B5EF4-FFF2-40B4-BE49-F238E27FC236}">
                <a16:creationId xmlns:a16="http://schemas.microsoft.com/office/drawing/2014/main" id="{5772D90F-A666-4007-BC18-F1CDA80241FE}"/>
              </a:ext>
            </a:extLst>
          </p:cNvPr>
          <p:cNvCxnSpPr>
            <a:cxnSpLocks/>
          </p:cNvCxnSpPr>
          <p:nvPr/>
        </p:nvCxnSpPr>
        <p:spPr>
          <a:xfrm>
            <a:off x="1114037" y="1908536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1BD93BCC-D85A-45DB-874C-C2A34918DEEE}"/>
              </a:ext>
            </a:extLst>
          </p:cNvPr>
          <p:cNvSpPr txBox="1"/>
          <p:nvPr/>
        </p:nvSpPr>
        <p:spPr>
          <a:xfrm>
            <a:off x="844794" y="1514519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E4D0E8D1-AFCE-465D-8312-0AA41A0AC496}"/>
              </a:ext>
            </a:extLst>
          </p:cNvPr>
          <p:cNvSpPr txBox="1"/>
          <p:nvPr/>
        </p:nvSpPr>
        <p:spPr>
          <a:xfrm>
            <a:off x="958206" y="274745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96" name="Pentágono 95">
            <a:extLst>
              <a:ext uri="{FF2B5EF4-FFF2-40B4-BE49-F238E27FC236}">
                <a16:creationId xmlns:a16="http://schemas.microsoft.com/office/drawing/2014/main" id="{160A23B2-8B68-4BC7-AE1C-F77C2F6724BC}"/>
              </a:ext>
            </a:extLst>
          </p:cNvPr>
          <p:cNvSpPr/>
          <p:nvPr/>
        </p:nvSpPr>
        <p:spPr>
          <a:xfrm>
            <a:off x="8698671" y="2486542"/>
            <a:ext cx="1924361" cy="1631585"/>
          </a:xfrm>
          <a:prstGeom prst="pentagon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7" name="Conector reto 96">
            <a:extLst>
              <a:ext uri="{FF2B5EF4-FFF2-40B4-BE49-F238E27FC236}">
                <a16:creationId xmlns:a16="http://schemas.microsoft.com/office/drawing/2014/main" id="{075AD407-F006-43DC-8253-BCE17196BE6C}"/>
              </a:ext>
            </a:extLst>
          </p:cNvPr>
          <p:cNvCxnSpPr>
            <a:cxnSpLocks/>
          </p:cNvCxnSpPr>
          <p:nvPr/>
        </p:nvCxnSpPr>
        <p:spPr>
          <a:xfrm>
            <a:off x="10623032" y="2598788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4838F6DC-B958-41B6-9654-7D34347BB2A4}"/>
              </a:ext>
            </a:extLst>
          </p:cNvPr>
          <p:cNvSpPr txBox="1"/>
          <p:nvPr/>
        </p:nvSpPr>
        <p:spPr>
          <a:xfrm>
            <a:off x="9384009" y="2236602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9D2A7FFD-5C8F-4CFD-9572-B046F301468C}"/>
              </a:ext>
            </a:extLst>
          </p:cNvPr>
          <p:cNvSpPr txBox="1"/>
          <p:nvPr/>
        </p:nvSpPr>
        <p:spPr>
          <a:xfrm>
            <a:off x="10404403" y="3395834"/>
            <a:ext cx="1286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7CB1C8CC-0BDC-44DF-BBD8-7304EFDF2C37}"/>
              </a:ext>
            </a:extLst>
          </p:cNvPr>
          <p:cNvSpPr txBox="1"/>
          <p:nvPr/>
        </p:nvSpPr>
        <p:spPr>
          <a:xfrm>
            <a:off x="10378057" y="2226850"/>
            <a:ext cx="712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101" name="Conector reto 100">
            <a:extLst>
              <a:ext uri="{FF2B5EF4-FFF2-40B4-BE49-F238E27FC236}">
                <a16:creationId xmlns:a16="http://schemas.microsoft.com/office/drawing/2014/main" id="{7F0DD2AE-103E-423A-8D4C-1FBD1A9A607E}"/>
              </a:ext>
            </a:extLst>
          </p:cNvPr>
          <p:cNvCxnSpPr>
            <a:cxnSpLocks/>
          </p:cNvCxnSpPr>
          <p:nvPr/>
        </p:nvCxnSpPr>
        <p:spPr>
          <a:xfrm>
            <a:off x="10259292" y="3682877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F2EC3FCF-02A5-47A1-BBFE-493C8B973831}"/>
              </a:ext>
            </a:extLst>
          </p:cNvPr>
          <p:cNvSpPr txBox="1"/>
          <p:nvPr/>
        </p:nvSpPr>
        <p:spPr>
          <a:xfrm>
            <a:off x="9833639" y="3311914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HO</a:t>
            </a: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97F6E481-31B5-4A01-8129-CD037FE892D1}"/>
              </a:ext>
            </a:extLst>
          </p:cNvPr>
          <p:cNvSpPr txBox="1"/>
          <p:nvPr/>
        </p:nvSpPr>
        <p:spPr>
          <a:xfrm>
            <a:off x="10103461" y="452179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04" name="Conector reto 103">
            <a:extLst>
              <a:ext uri="{FF2B5EF4-FFF2-40B4-BE49-F238E27FC236}">
                <a16:creationId xmlns:a16="http://schemas.microsoft.com/office/drawing/2014/main" id="{1DA2A4A0-9620-4923-8B59-4909ED5E4409}"/>
              </a:ext>
            </a:extLst>
          </p:cNvPr>
          <p:cNvCxnSpPr>
            <a:cxnSpLocks/>
          </p:cNvCxnSpPr>
          <p:nvPr/>
        </p:nvCxnSpPr>
        <p:spPr>
          <a:xfrm>
            <a:off x="9073187" y="3678789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>
            <a:extLst>
              <a:ext uri="{FF2B5EF4-FFF2-40B4-BE49-F238E27FC236}">
                <a16:creationId xmlns:a16="http://schemas.microsoft.com/office/drawing/2014/main" id="{34E93054-4785-4608-894A-2E22E6D0EB58}"/>
              </a:ext>
            </a:extLst>
          </p:cNvPr>
          <p:cNvCxnSpPr>
            <a:cxnSpLocks/>
          </p:cNvCxnSpPr>
          <p:nvPr/>
        </p:nvCxnSpPr>
        <p:spPr>
          <a:xfrm>
            <a:off x="8681759" y="2632710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5882B057-070B-4300-865E-55F1A519A8A6}"/>
              </a:ext>
            </a:extLst>
          </p:cNvPr>
          <p:cNvSpPr txBox="1"/>
          <p:nvPr/>
        </p:nvSpPr>
        <p:spPr>
          <a:xfrm>
            <a:off x="7989847" y="2251003"/>
            <a:ext cx="1286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HOCH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AE9AC2EA-9951-4E0D-8A93-FB2FB9AD3B06}"/>
              </a:ext>
            </a:extLst>
          </p:cNvPr>
          <p:cNvSpPr txBox="1"/>
          <p:nvPr/>
        </p:nvSpPr>
        <p:spPr>
          <a:xfrm>
            <a:off x="8837955" y="4536745"/>
            <a:ext cx="712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819E82C7-0B9F-4D77-B5CF-AC659640B80E}"/>
              </a:ext>
            </a:extLst>
          </p:cNvPr>
          <p:cNvSpPr txBox="1"/>
          <p:nvPr/>
        </p:nvSpPr>
        <p:spPr>
          <a:xfrm>
            <a:off x="8927093" y="328228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AD6BBBFE-8661-47A7-B246-371B07E5D1AB}"/>
              </a:ext>
            </a:extLst>
          </p:cNvPr>
          <p:cNvSpPr txBox="1"/>
          <p:nvPr/>
        </p:nvSpPr>
        <p:spPr>
          <a:xfrm>
            <a:off x="8505914" y="342231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10" name="Retângulo: Cantos Arredondados 109">
            <a:extLst>
              <a:ext uri="{FF2B5EF4-FFF2-40B4-BE49-F238E27FC236}">
                <a16:creationId xmlns:a16="http://schemas.microsoft.com/office/drawing/2014/main" id="{8BC2E7D8-05CC-4AFC-8F57-17448E50A2CA}"/>
              </a:ext>
            </a:extLst>
          </p:cNvPr>
          <p:cNvSpPr/>
          <p:nvPr/>
        </p:nvSpPr>
        <p:spPr>
          <a:xfrm>
            <a:off x="802318" y="5469270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etângulo: Cantos Arredondados 110">
            <a:extLst>
              <a:ext uri="{FF2B5EF4-FFF2-40B4-BE49-F238E27FC236}">
                <a16:creationId xmlns:a16="http://schemas.microsoft.com/office/drawing/2014/main" id="{45EF058F-61A8-4D7D-85A6-A1F2F1074181}"/>
              </a:ext>
            </a:extLst>
          </p:cNvPr>
          <p:cNvSpPr/>
          <p:nvPr/>
        </p:nvSpPr>
        <p:spPr>
          <a:xfrm>
            <a:off x="682575" y="5387130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Glicose</a:t>
            </a:r>
          </a:p>
        </p:txBody>
      </p:sp>
      <p:sp>
        <p:nvSpPr>
          <p:cNvPr id="112" name="Retângulo: Cantos Arredondados 111">
            <a:extLst>
              <a:ext uri="{FF2B5EF4-FFF2-40B4-BE49-F238E27FC236}">
                <a16:creationId xmlns:a16="http://schemas.microsoft.com/office/drawing/2014/main" id="{0AAE96AF-CE90-4F4B-920F-FF11D4DEB734}"/>
              </a:ext>
            </a:extLst>
          </p:cNvPr>
          <p:cNvSpPr/>
          <p:nvPr/>
        </p:nvSpPr>
        <p:spPr>
          <a:xfrm>
            <a:off x="9149147" y="5469270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Retângulo: Cantos Arredondados 112">
            <a:extLst>
              <a:ext uri="{FF2B5EF4-FFF2-40B4-BE49-F238E27FC236}">
                <a16:creationId xmlns:a16="http://schemas.microsoft.com/office/drawing/2014/main" id="{B6422D29-7A24-49A9-9B0A-EA98FBDE2271}"/>
              </a:ext>
            </a:extLst>
          </p:cNvPr>
          <p:cNvSpPr/>
          <p:nvPr/>
        </p:nvSpPr>
        <p:spPr>
          <a:xfrm>
            <a:off x="9029404" y="5387130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Frutose</a:t>
            </a:r>
          </a:p>
        </p:txBody>
      </p:sp>
      <p:sp>
        <p:nvSpPr>
          <p:cNvPr id="114" name="Hexágono 113">
            <a:extLst>
              <a:ext uri="{FF2B5EF4-FFF2-40B4-BE49-F238E27FC236}">
                <a16:creationId xmlns:a16="http://schemas.microsoft.com/office/drawing/2014/main" id="{56CA3E55-879A-4BE6-9776-21C1D8B8980E}"/>
              </a:ext>
            </a:extLst>
          </p:cNvPr>
          <p:cNvSpPr/>
          <p:nvPr/>
        </p:nvSpPr>
        <p:spPr>
          <a:xfrm>
            <a:off x="4775267" y="2407583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D627331A-8F8C-46C3-802D-5493D0A9F6A5}"/>
              </a:ext>
            </a:extLst>
          </p:cNvPr>
          <p:cNvSpPr txBox="1"/>
          <p:nvPr/>
        </p:nvSpPr>
        <p:spPr>
          <a:xfrm>
            <a:off x="6154384" y="2176750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116" name="Conector reto 115">
            <a:extLst>
              <a:ext uri="{FF2B5EF4-FFF2-40B4-BE49-F238E27FC236}">
                <a16:creationId xmlns:a16="http://schemas.microsoft.com/office/drawing/2014/main" id="{72558BA5-388A-4864-8D05-C6A631445A34}"/>
              </a:ext>
            </a:extLst>
          </p:cNvPr>
          <p:cNvCxnSpPr>
            <a:cxnSpLocks/>
          </p:cNvCxnSpPr>
          <p:nvPr/>
        </p:nvCxnSpPr>
        <p:spPr>
          <a:xfrm>
            <a:off x="5200920" y="3713555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17E8BFB4-FBAC-484B-BAFF-96C0EE0B4E31}"/>
              </a:ext>
            </a:extLst>
          </p:cNvPr>
          <p:cNvSpPr txBox="1"/>
          <p:nvPr/>
        </p:nvSpPr>
        <p:spPr>
          <a:xfrm>
            <a:off x="5045089" y="3352617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7D40DC9D-1A8C-4BAD-B6E1-C1E7CBBD4F88}"/>
              </a:ext>
            </a:extLst>
          </p:cNvPr>
          <p:cNvSpPr txBox="1"/>
          <p:nvPr/>
        </p:nvSpPr>
        <p:spPr>
          <a:xfrm>
            <a:off x="5045089" y="455247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19" name="Conector reto 118">
            <a:extLst>
              <a:ext uri="{FF2B5EF4-FFF2-40B4-BE49-F238E27FC236}">
                <a16:creationId xmlns:a16="http://schemas.microsoft.com/office/drawing/2014/main" id="{32A4B7CC-34CB-4EA1-B41C-9B5A13ED884D}"/>
              </a:ext>
            </a:extLst>
          </p:cNvPr>
          <p:cNvCxnSpPr>
            <a:cxnSpLocks/>
          </p:cNvCxnSpPr>
          <p:nvPr/>
        </p:nvCxnSpPr>
        <p:spPr>
          <a:xfrm>
            <a:off x="6466185" y="3713555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60CC69F6-830D-493F-9198-48FC2AFF8E3F}"/>
              </a:ext>
            </a:extLst>
          </p:cNvPr>
          <p:cNvSpPr txBox="1"/>
          <p:nvPr/>
        </p:nvSpPr>
        <p:spPr>
          <a:xfrm>
            <a:off x="6303845" y="4514907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02322FD1-94F0-41C0-89FB-9D9059AEEBB2}"/>
              </a:ext>
            </a:extLst>
          </p:cNvPr>
          <p:cNvSpPr txBox="1"/>
          <p:nvPr/>
        </p:nvSpPr>
        <p:spPr>
          <a:xfrm>
            <a:off x="6276424" y="335261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22" name="Conector reto 121">
            <a:extLst>
              <a:ext uri="{FF2B5EF4-FFF2-40B4-BE49-F238E27FC236}">
                <a16:creationId xmlns:a16="http://schemas.microsoft.com/office/drawing/2014/main" id="{58081581-51B8-41D0-AB4E-90432C91921D}"/>
              </a:ext>
            </a:extLst>
          </p:cNvPr>
          <p:cNvCxnSpPr>
            <a:cxnSpLocks/>
          </p:cNvCxnSpPr>
          <p:nvPr/>
        </p:nvCxnSpPr>
        <p:spPr>
          <a:xfrm>
            <a:off x="6864418" y="2768522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617F0E62-151C-404C-8C0A-C7CD0294D78A}"/>
              </a:ext>
            </a:extLst>
          </p:cNvPr>
          <p:cNvSpPr txBox="1"/>
          <p:nvPr/>
        </p:nvSpPr>
        <p:spPr>
          <a:xfrm>
            <a:off x="6702078" y="3569874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C1902295-7ABD-4AB3-A287-A3D7A0E43D2E}"/>
              </a:ext>
            </a:extLst>
          </p:cNvPr>
          <p:cNvSpPr txBox="1"/>
          <p:nvPr/>
        </p:nvSpPr>
        <p:spPr>
          <a:xfrm>
            <a:off x="6674657" y="240758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25" name="Conector reto 124">
            <a:extLst>
              <a:ext uri="{FF2B5EF4-FFF2-40B4-BE49-F238E27FC236}">
                <a16:creationId xmlns:a16="http://schemas.microsoft.com/office/drawing/2014/main" id="{E461D69A-B8C3-453D-B188-FCB37B503998}"/>
              </a:ext>
            </a:extLst>
          </p:cNvPr>
          <p:cNvCxnSpPr>
            <a:cxnSpLocks/>
          </p:cNvCxnSpPr>
          <p:nvPr/>
        </p:nvCxnSpPr>
        <p:spPr>
          <a:xfrm>
            <a:off x="4758875" y="2782098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73DD3EE3-3AA8-4190-9B4E-73B8C8E31E66}"/>
              </a:ext>
            </a:extLst>
          </p:cNvPr>
          <p:cNvSpPr txBox="1"/>
          <p:nvPr/>
        </p:nvSpPr>
        <p:spPr>
          <a:xfrm>
            <a:off x="4232331" y="2414257"/>
            <a:ext cx="685999" cy="476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HO</a:t>
            </a: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0A196745-0B45-4D68-B8FD-2F960A4BF7FB}"/>
              </a:ext>
            </a:extLst>
          </p:cNvPr>
          <p:cNvSpPr txBox="1"/>
          <p:nvPr/>
        </p:nvSpPr>
        <p:spPr>
          <a:xfrm>
            <a:off x="4514034" y="360926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28" name="Conector reto 127">
            <a:extLst>
              <a:ext uri="{FF2B5EF4-FFF2-40B4-BE49-F238E27FC236}">
                <a16:creationId xmlns:a16="http://schemas.microsoft.com/office/drawing/2014/main" id="{CD340CAF-A333-4931-9EB8-192EF11BBB4E}"/>
              </a:ext>
            </a:extLst>
          </p:cNvPr>
          <p:cNvCxnSpPr>
            <a:cxnSpLocks/>
          </p:cNvCxnSpPr>
          <p:nvPr/>
        </p:nvCxnSpPr>
        <p:spPr>
          <a:xfrm>
            <a:off x="5184650" y="1908536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CaixaDeTexto 128">
            <a:extLst>
              <a:ext uri="{FF2B5EF4-FFF2-40B4-BE49-F238E27FC236}">
                <a16:creationId xmlns:a16="http://schemas.microsoft.com/office/drawing/2014/main" id="{CC0FCE03-3642-48D5-9695-B225266DF5BD}"/>
              </a:ext>
            </a:extLst>
          </p:cNvPr>
          <p:cNvSpPr txBox="1"/>
          <p:nvPr/>
        </p:nvSpPr>
        <p:spPr>
          <a:xfrm>
            <a:off x="4915407" y="1514519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30" name="CaixaDeTexto 129">
            <a:extLst>
              <a:ext uri="{FF2B5EF4-FFF2-40B4-BE49-F238E27FC236}">
                <a16:creationId xmlns:a16="http://schemas.microsoft.com/office/drawing/2014/main" id="{3E934B39-3E30-433D-8264-7174F619AD45}"/>
              </a:ext>
            </a:extLst>
          </p:cNvPr>
          <p:cNvSpPr txBox="1"/>
          <p:nvPr/>
        </p:nvSpPr>
        <p:spPr>
          <a:xfrm>
            <a:off x="5028819" y="274745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1" name="Retângulo: Cantos Arredondados 130">
            <a:extLst>
              <a:ext uri="{FF2B5EF4-FFF2-40B4-BE49-F238E27FC236}">
                <a16:creationId xmlns:a16="http://schemas.microsoft.com/office/drawing/2014/main" id="{BD617528-6F14-4C3F-B4A3-4DE4304B4E80}"/>
              </a:ext>
            </a:extLst>
          </p:cNvPr>
          <p:cNvSpPr/>
          <p:nvPr/>
        </p:nvSpPr>
        <p:spPr>
          <a:xfrm>
            <a:off x="4872931" y="5469270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Retângulo: Cantos Arredondados 131">
            <a:extLst>
              <a:ext uri="{FF2B5EF4-FFF2-40B4-BE49-F238E27FC236}">
                <a16:creationId xmlns:a16="http://schemas.microsoft.com/office/drawing/2014/main" id="{E3FF98C4-EB27-4392-8D33-1180E00EC500}"/>
              </a:ext>
            </a:extLst>
          </p:cNvPr>
          <p:cNvSpPr/>
          <p:nvPr/>
        </p:nvSpPr>
        <p:spPr>
          <a:xfrm>
            <a:off x="4753188" y="5387130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Galactose</a:t>
            </a:r>
          </a:p>
        </p:txBody>
      </p:sp>
    </p:spTree>
    <p:extLst>
      <p:ext uri="{BB962C8B-B14F-4D97-AF65-F5344CB8AC3E}">
        <p14:creationId xmlns:p14="http://schemas.microsoft.com/office/powerpoint/2010/main" val="276216246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ágono 3">
            <a:extLst>
              <a:ext uri="{FF2B5EF4-FFF2-40B4-BE49-F238E27FC236}">
                <a16:creationId xmlns:a16="http://schemas.microsoft.com/office/drawing/2014/main" id="{116D0B0F-27CD-47AD-AA11-DE4CB1133A86}"/>
              </a:ext>
            </a:extLst>
          </p:cNvPr>
          <p:cNvSpPr/>
          <p:nvPr/>
        </p:nvSpPr>
        <p:spPr>
          <a:xfrm>
            <a:off x="1486498" y="3019442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6C50BB3-3144-409D-B710-12EE0E50AC94}"/>
              </a:ext>
            </a:extLst>
          </p:cNvPr>
          <p:cNvSpPr txBox="1"/>
          <p:nvPr/>
        </p:nvSpPr>
        <p:spPr>
          <a:xfrm>
            <a:off x="2865615" y="2788609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D8091B1-8E80-4AC7-8E1C-DFF3CAEB1B4B}"/>
              </a:ext>
            </a:extLst>
          </p:cNvPr>
          <p:cNvCxnSpPr>
            <a:cxnSpLocks/>
          </p:cNvCxnSpPr>
          <p:nvPr/>
        </p:nvCxnSpPr>
        <p:spPr>
          <a:xfrm>
            <a:off x="1912151" y="4325414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4AE843EB-F5BC-4715-8298-5F94DACF307E}"/>
              </a:ext>
            </a:extLst>
          </p:cNvPr>
          <p:cNvSpPr txBox="1"/>
          <p:nvPr/>
        </p:nvSpPr>
        <p:spPr>
          <a:xfrm>
            <a:off x="1756320" y="3964476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89EFFD-79BA-4DEB-AA54-C800F97066C2}"/>
              </a:ext>
            </a:extLst>
          </p:cNvPr>
          <p:cNvSpPr txBox="1"/>
          <p:nvPr/>
        </p:nvSpPr>
        <p:spPr>
          <a:xfrm>
            <a:off x="1756320" y="516433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89EECBE-EF08-4800-83E6-B5B62EF9397D}"/>
              </a:ext>
            </a:extLst>
          </p:cNvPr>
          <p:cNvCxnSpPr>
            <a:cxnSpLocks/>
          </p:cNvCxnSpPr>
          <p:nvPr/>
        </p:nvCxnSpPr>
        <p:spPr>
          <a:xfrm>
            <a:off x="3177416" y="4325414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A609FEE-FE39-4B83-922D-0A4EA8229A8B}"/>
              </a:ext>
            </a:extLst>
          </p:cNvPr>
          <p:cNvSpPr txBox="1"/>
          <p:nvPr/>
        </p:nvSpPr>
        <p:spPr>
          <a:xfrm>
            <a:off x="3015076" y="5126766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814B6A1-C1B0-4D3A-BDE8-F4EBC72AC02B}"/>
              </a:ext>
            </a:extLst>
          </p:cNvPr>
          <p:cNvSpPr txBox="1"/>
          <p:nvPr/>
        </p:nvSpPr>
        <p:spPr>
          <a:xfrm>
            <a:off x="2987655" y="396447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D49D973-679D-4C13-97CE-3893297C94D5}"/>
              </a:ext>
            </a:extLst>
          </p:cNvPr>
          <p:cNvCxnSpPr>
            <a:cxnSpLocks/>
          </p:cNvCxnSpPr>
          <p:nvPr/>
        </p:nvCxnSpPr>
        <p:spPr>
          <a:xfrm>
            <a:off x="3575649" y="3380381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106DF79-4456-4699-B100-2E572EAC5071}"/>
              </a:ext>
            </a:extLst>
          </p:cNvPr>
          <p:cNvSpPr txBox="1"/>
          <p:nvPr/>
        </p:nvSpPr>
        <p:spPr>
          <a:xfrm>
            <a:off x="3413309" y="4181733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CE8423B-3564-4FAC-9196-8EE609D3D227}"/>
              </a:ext>
            </a:extLst>
          </p:cNvPr>
          <p:cNvSpPr txBox="1"/>
          <p:nvPr/>
        </p:nvSpPr>
        <p:spPr>
          <a:xfrm>
            <a:off x="3385888" y="301944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CAC2FD81-DA27-4C82-85E1-50BE5423D3F9}"/>
              </a:ext>
            </a:extLst>
          </p:cNvPr>
          <p:cNvCxnSpPr>
            <a:cxnSpLocks/>
          </p:cNvCxnSpPr>
          <p:nvPr/>
        </p:nvCxnSpPr>
        <p:spPr>
          <a:xfrm>
            <a:off x="1470106" y="3393957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F923C12-3B84-42E9-B1DB-38540E129AB4}"/>
              </a:ext>
            </a:extLst>
          </p:cNvPr>
          <p:cNvSpPr txBox="1"/>
          <p:nvPr/>
        </p:nvSpPr>
        <p:spPr>
          <a:xfrm>
            <a:off x="1054800" y="4225103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9964909-8323-4DB1-93B9-208EE23A08F7}"/>
              </a:ext>
            </a:extLst>
          </p:cNvPr>
          <p:cNvSpPr txBox="1"/>
          <p:nvPr/>
        </p:nvSpPr>
        <p:spPr>
          <a:xfrm>
            <a:off x="1280345" y="303301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6A76DFEA-A4F8-4FCB-AF77-40463BBBC7C7}"/>
              </a:ext>
            </a:extLst>
          </p:cNvPr>
          <p:cNvCxnSpPr>
            <a:cxnSpLocks/>
          </p:cNvCxnSpPr>
          <p:nvPr/>
        </p:nvCxnSpPr>
        <p:spPr>
          <a:xfrm>
            <a:off x="1895881" y="2520395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7CB59FF-6686-48E2-B044-1A4BB7CCE7DC}"/>
              </a:ext>
            </a:extLst>
          </p:cNvPr>
          <p:cNvSpPr txBox="1"/>
          <p:nvPr/>
        </p:nvSpPr>
        <p:spPr>
          <a:xfrm>
            <a:off x="1626638" y="2126378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A9E225B-8A8B-4BE4-9C6E-48393FCB6107}"/>
              </a:ext>
            </a:extLst>
          </p:cNvPr>
          <p:cNvSpPr txBox="1"/>
          <p:nvPr/>
        </p:nvSpPr>
        <p:spPr>
          <a:xfrm>
            <a:off x="1740050" y="335931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2E3A66D7-D711-467A-8460-8707620C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553575"/>
            <a:ext cx="6917189" cy="1236399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 a fórmula química dos monossacarídeos a seguir?</a:t>
            </a:r>
            <a:endParaRPr lang="pt-BR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6B60741-4B56-4C39-80F1-684B78CE2F45}"/>
              </a:ext>
            </a:extLst>
          </p:cNvPr>
          <p:cNvSpPr txBox="1"/>
          <p:nvPr/>
        </p:nvSpPr>
        <p:spPr>
          <a:xfrm>
            <a:off x="5860461" y="3669824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82CD51E0-2BEA-470D-957A-86DF8E1A190E}"/>
              </a:ext>
            </a:extLst>
          </p:cNvPr>
          <p:cNvCxnSpPr>
            <a:cxnSpLocks/>
          </p:cNvCxnSpPr>
          <p:nvPr/>
        </p:nvCxnSpPr>
        <p:spPr>
          <a:xfrm rot="16200000">
            <a:off x="5921143" y="4231005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732DAE0E-DBAD-4908-AE6D-395BD63D398E}"/>
              </a:ext>
            </a:extLst>
          </p:cNvPr>
          <p:cNvCxnSpPr>
            <a:cxnSpLocks/>
          </p:cNvCxnSpPr>
          <p:nvPr/>
        </p:nvCxnSpPr>
        <p:spPr>
          <a:xfrm rot="16200000">
            <a:off x="5676398" y="3674329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B95DC68-E8B9-45F6-A696-0EF53CFC18C6}"/>
              </a:ext>
            </a:extLst>
          </p:cNvPr>
          <p:cNvSpPr txBox="1"/>
          <p:nvPr/>
        </p:nvSpPr>
        <p:spPr>
          <a:xfrm>
            <a:off x="6643849" y="3632916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9C2DD7E7-375C-4AA3-976F-2CC6D8354882}"/>
              </a:ext>
            </a:extLst>
          </p:cNvPr>
          <p:cNvCxnSpPr>
            <a:cxnSpLocks/>
          </p:cNvCxnSpPr>
          <p:nvPr/>
        </p:nvCxnSpPr>
        <p:spPr>
          <a:xfrm rot="16200000">
            <a:off x="5948198" y="3542577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CE48AFE5-594C-4A0B-B977-3C45947619A4}"/>
              </a:ext>
            </a:extLst>
          </p:cNvPr>
          <p:cNvGrpSpPr/>
          <p:nvPr/>
        </p:nvGrpSpPr>
        <p:grpSpPr>
          <a:xfrm rot="5400000">
            <a:off x="6440788" y="2767577"/>
            <a:ext cx="461665" cy="804984"/>
            <a:chOff x="8757181" y="2029631"/>
            <a:chExt cx="461665" cy="804984"/>
          </a:xfrm>
        </p:grpSpPr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3589E9C3-E0A4-4D94-BEB6-FC9DAED12C7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69437" y="2661195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69EBBCED-C67A-407D-827E-904AB1A03A1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76681" y="2655552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C39993E8-80EE-484A-A164-F759485C13A6}"/>
                </a:ext>
              </a:extLst>
            </p:cNvPr>
            <p:cNvSpPr txBox="1"/>
            <p:nvPr/>
          </p:nvSpPr>
          <p:spPr>
            <a:xfrm rot="16200000">
              <a:off x="8748972" y="2037840"/>
              <a:ext cx="478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O</a:t>
              </a:r>
            </a:p>
          </p:txBody>
        </p:sp>
      </p:grp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7CAFA1E-D612-4305-9275-EDACFB13E664}"/>
              </a:ext>
            </a:extLst>
          </p:cNvPr>
          <p:cNvSpPr txBox="1"/>
          <p:nvPr/>
        </p:nvSpPr>
        <p:spPr>
          <a:xfrm>
            <a:off x="5871995" y="2967530"/>
            <a:ext cx="46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E0E3BDB9-DDF4-4234-92BA-F507C9D00A9F}"/>
              </a:ext>
            </a:extLst>
          </p:cNvPr>
          <p:cNvGrpSpPr/>
          <p:nvPr/>
        </p:nvGrpSpPr>
        <p:grpSpPr>
          <a:xfrm rot="5400000">
            <a:off x="5699077" y="2318698"/>
            <a:ext cx="813550" cy="536024"/>
            <a:chOff x="7985388" y="2772531"/>
            <a:chExt cx="813550" cy="536024"/>
          </a:xfrm>
        </p:grpSpPr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3664B969-EFB5-42D3-BBFB-F49376ECE44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08877" y="2852548"/>
              <a:ext cx="0" cy="38012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3C0E7B5C-BF64-4D8D-8074-5A63C8389167}"/>
                </a:ext>
              </a:extLst>
            </p:cNvPr>
            <p:cNvSpPr txBox="1"/>
            <p:nvPr/>
          </p:nvSpPr>
          <p:spPr>
            <a:xfrm rot="16200000">
              <a:off x="7948209" y="2809710"/>
              <a:ext cx="536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  <a:endParaRPr kumimoji="0" lang="pt-BR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F4E007FE-5871-4EA8-AFE4-2B3F703D0BEB}"/>
              </a:ext>
            </a:extLst>
          </p:cNvPr>
          <p:cNvCxnSpPr>
            <a:cxnSpLocks/>
          </p:cNvCxnSpPr>
          <p:nvPr/>
        </p:nvCxnSpPr>
        <p:spPr>
          <a:xfrm rot="16200000">
            <a:off x="6501937" y="3674329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2DD90A98-F185-4D08-8FBC-3D96A941595A}"/>
              </a:ext>
            </a:extLst>
          </p:cNvPr>
          <p:cNvSpPr txBox="1"/>
          <p:nvPr/>
        </p:nvSpPr>
        <p:spPr>
          <a:xfrm>
            <a:off x="5064356" y="3633557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9BC852B6-4E6B-49FE-BF66-DE3B72C96E03}"/>
              </a:ext>
            </a:extLst>
          </p:cNvPr>
          <p:cNvSpPr txBox="1"/>
          <p:nvPr/>
        </p:nvSpPr>
        <p:spPr>
          <a:xfrm>
            <a:off x="5860461" y="4362322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5A4F346F-E511-4203-8253-0D36B3CCB1F5}"/>
              </a:ext>
            </a:extLst>
          </p:cNvPr>
          <p:cNvCxnSpPr>
            <a:cxnSpLocks/>
          </p:cNvCxnSpPr>
          <p:nvPr/>
        </p:nvCxnSpPr>
        <p:spPr>
          <a:xfrm rot="16200000">
            <a:off x="5921143" y="4923503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6DD46577-98E7-457D-8A1D-E2C101C31A69}"/>
              </a:ext>
            </a:extLst>
          </p:cNvPr>
          <p:cNvCxnSpPr>
            <a:cxnSpLocks/>
          </p:cNvCxnSpPr>
          <p:nvPr/>
        </p:nvCxnSpPr>
        <p:spPr>
          <a:xfrm rot="16200000">
            <a:off x="5676398" y="4366827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463613E2-83D8-402D-B62C-BD88D02502C0}"/>
              </a:ext>
            </a:extLst>
          </p:cNvPr>
          <p:cNvSpPr txBox="1"/>
          <p:nvPr/>
        </p:nvSpPr>
        <p:spPr>
          <a:xfrm>
            <a:off x="6643849" y="4325414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4232AC84-F875-46ED-B4EE-05FDCA8CD01E}"/>
              </a:ext>
            </a:extLst>
          </p:cNvPr>
          <p:cNvCxnSpPr>
            <a:cxnSpLocks/>
          </p:cNvCxnSpPr>
          <p:nvPr/>
        </p:nvCxnSpPr>
        <p:spPr>
          <a:xfrm rot="16200000">
            <a:off x="6501937" y="4366827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A6EC777A-49CD-4AD6-8484-636450621AFF}"/>
              </a:ext>
            </a:extLst>
          </p:cNvPr>
          <p:cNvSpPr txBox="1"/>
          <p:nvPr/>
        </p:nvSpPr>
        <p:spPr>
          <a:xfrm>
            <a:off x="5064356" y="4326055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0F2CC25B-DF23-46BC-816D-5DBF99876F21}"/>
              </a:ext>
            </a:extLst>
          </p:cNvPr>
          <p:cNvSpPr txBox="1"/>
          <p:nvPr/>
        </p:nvSpPr>
        <p:spPr>
          <a:xfrm>
            <a:off x="5837841" y="5054820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50" name="Pentágono 49">
            <a:extLst>
              <a:ext uri="{FF2B5EF4-FFF2-40B4-BE49-F238E27FC236}">
                <a16:creationId xmlns:a16="http://schemas.microsoft.com/office/drawing/2014/main" id="{73219A03-67B6-4DED-B499-A9F5078F4FB5}"/>
              </a:ext>
            </a:extLst>
          </p:cNvPr>
          <p:cNvSpPr/>
          <p:nvPr/>
        </p:nvSpPr>
        <p:spPr>
          <a:xfrm>
            <a:off x="8753552" y="2588043"/>
            <a:ext cx="2066839" cy="1968844"/>
          </a:xfrm>
          <a:prstGeom prst="pent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7338E326-40F1-40DB-8246-F9DE9EFEC80E}"/>
              </a:ext>
            </a:extLst>
          </p:cNvPr>
          <p:cNvSpPr txBox="1"/>
          <p:nvPr/>
        </p:nvSpPr>
        <p:spPr>
          <a:xfrm>
            <a:off x="9547929" y="2382530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BEAA14EC-44B6-4FB7-9E9B-2B496504D17F}"/>
              </a:ext>
            </a:extLst>
          </p:cNvPr>
          <p:cNvCxnSpPr>
            <a:cxnSpLocks/>
          </p:cNvCxnSpPr>
          <p:nvPr/>
        </p:nvCxnSpPr>
        <p:spPr>
          <a:xfrm>
            <a:off x="10820391" y="2986832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3D041814-7A7E-4818-A7DF-BEAEA01EE2F4}"/>
              </a:ext>
            </a:extLst>
          </p:cNvPr>
          <p:cNvSpPr txBox="1"/>
          <p:nvPr/>
        </p:nvSpPr>
        <p:spPr>
          <a:xfrm>
            <a:off x="10652001" y="3779862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6B3FDB93-46D2-4297-813A-14AE8DE3ACE4}"/>
              </a:ext>
            </a:extLst>
          </p:cNvPr>
          <p:cNvSpPr txBox="1"/>
          <p:nvPr/>
        </p:nvSpPr>
        <p:spPr>
          <a:xfrm>
            <a:off x="10652001" y="258937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30F40EF3-66DE-4167-B204-8D3868F0B291}"/>
              </a:ext>
            </a:extLst>
          </p:cNvPr>
          <p:cNvCxnSpPr>
            <a:cxnSpLocks/>
          </p:cNvCxnSpPr>
          <p:nvPr/>
        </p:nvCxnSpPr>
        <p:spPr>
          <a:xfrm>
            <a:off x="10432683" y="4131489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9FAD0A63-92F1-4912-B561-F28EB820B04E}"/>
              </a:ext>
            </a:extLst>
          </p:cNvPr>
          <p:cNvSpPr txBox="1"/>
          <p:nvPr/>
        </p:nvSpPr>
        <p:spPr>
          <a:xfrm>
            <a:off x="10264293" y="4924519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FAB78095-E62C-46F6-9019-11B58F989678}"/>
              </a:ext>
            </a:extLst>
          </p:cNvPr>
          <p:cNvSpPr txBox="1"/>
          <p:nvPr/>
        </p:nvSpPr>
        <p:spPr>
          <a:xfrm>
            <a:off x="10264293" y="373402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9AD0F3D6-A84A-484F-AF37-249520E58265}"/>
              </a:ext>
            </a:extLst>
          </p:cNvPr>
          <p:cNvCxnSpPr>
            <a:cxnSpLocks/>
          </p:cNvCxnSpPr>
          <p:nvPr/>
        </p:nvCxnSpPr>
        <p:spPr>
          <a:xfrm>
            <a:off x="9160329" y="4085548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B86E82ED-1145-4D11-B219-8D3BF042FDC2}"/>
              </a:ext>
            </a:extLst>
          </p:cNvPr>
          <p:cNvSpPr txBox="1"/>
          <p:nvPr/>
        </p:nvSpPr>
        <p:spPr>
          <a:xfrm>
            <a:off x="8991939" y="4878578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73D9A570-04C6-43EA-BC05-C484501A4A5E}"/>
              </a:ext>
            </a:extLst>
          </p:cNvPr>
          <p:cNvSpPr txBox="1"/>
          <p:nvPr/>
        </p:nvSpPr>
        <p:spPr>
          <a:xfrm>
            <a:off x="8991939" y="368808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523644F7-CEB3-4F67-8A84-6C34647F54C4}"/>
              </a:ext>
            </a:extLst>
          </p:cNvPr>
          <p:cNvCxnSpPr>
            <a:cxnSpLocks/>
          </p:cNvCxnSpPr>
          <p:nvPr/>
        </p:nvCxnSpPr>
        <p:spPr>
          <a:xfrm>
            <a:off x="8767393" y="2907203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D1AD159B-29FA-4508-BBAA-DC7E42BB891B}"/>
              </a:ext>
            </a:extLst>
          </p:cNvPr>
          <p:cNvSpPr txBox="1"/>
          <p:nvPr/>
        </p:nvSpPr>
        <p:spPr>
          <a:xfrm>
            <a:off x="8041936" y="2525167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HOCH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1C428DF2-A826-494E-8752-8309B2569461}"/>
              </a:ext>
            </a:extLst>
          </p:cNvPr>
          <p:cNvSpPr txBox="1"/>
          <p:nvPr/>
        </p:nvSpPr>
        <p:spPr>
          <a:xfrm>
            <a:off x="8611562" y="374612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333217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0D2B6A0-92C8-413C-878D-4E754D93A8E2}"/>
              </a:ext>
            </a:extLst>
          </p:cNvPr>
          <p:cNvSpPr/>
          <p:nvPr/>
        </p:nvSpPr>
        <p:spPr>
          <a:xfrm>
            <a:off x="2380342" y="1720840"/>
            <a:ext cx="78667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Classificação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com base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Nº de unidades</a:t>
            </a:r>
          </a:p>
        </p:txBody>
      </p:sp>
    </p:spTree>
    <p:extLst>
      <p:ext uri="{BB962C8B-B14F-4D97-AF65-F5344CB8AC3E}">
        <p14:creationId xmlns:p14="http://schemas.microsoft.com/office/powerpoint/2010/main" val="1879579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DC25947-33B9-4A28-9B09-5E6D4372BE27}"/>
              </a:ext>
            </a:extLst>
          </p:cNvPr>
          <p:cNvSpPr/>
          <p:nvPr/>
        </p:nvSpPr>
        <p:spPr>
          <a:xfrm>
            <a:off x="556984" y="1031635"/>
            <a:ext cx="3832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 unidade simples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F7F1368-D2B6-46D1-AB7F-2ABEDAF3CA8C}"/>
              </a:ext>
            </a:extLst>
          </p:cNvPr>
          <p:cNvSpPr/>
          <p:nvPr/>
        </p:nvSpPr>
        <p:spPr>
          <a:xfrm>
            <a:off x="5882369" y="1031737"/>
            <a:ext cx="3018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Monossacarídeo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23329B6-880B-4251-8D40-986754CF3F5A}"/>
              </a:ext>
            </a:extLst>
          </p:cNvPr>
          <p:cNvSpPr/>
          <p:nvPr/>
        </p:nvSpPr>
        <p:spPr>
          <a:xfrm>
            <a:off x="556982" y="2622551"/>
            <a:ext cx="41519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 unidades ligadas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7A2A79D-5EBB-448B-B9A4-E278C7C35282}"/>
              </a:ext>
            </a:extLst>
          </p:cNvPr>
          <p:cNvSpPr/>
          <p:nvPr/>
        </p:nvSpPr>
        <p:spPr>
          <a:xfrm>
            <a:off x="5882369" y="2622654"/>
            <a:ext cx="2589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Dissacarídeos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CF25930-9F6D-4004-8EC9-FC834B990C4C}"/>
              </a:ext>
            </a:extLst>
          </p:cNvPr>
          <p:cNvSpPr/>
          <p:nvPr/>
        </p:nvSpPr>
        <p:spPr>
          <a:xfrm>
            <a:off x="556982" y="4106672"/>
            <a:ext cx="41519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 a 10 unidades ligadas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CA4D0F8-8A93-4BC5-8E42-B1C1C1E33945}"/>
              </a:ext>
            </a:extLst>
          </p:cNvPr>
          <p:cNvSpPr/>
          <p:nvPr/>
        </p:nvSpPr>
        <p:spPr>
          <a:xfrm>
            <a:off x="5882369" y="4153946"/>
            <a:ext cx="3533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Oligossacarídeos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58367F6-6AC7-4A4F-BF9E-487133D7E5D5}"/>
              </a:ext>
            </a:extLst>
          </p:cNvPr>
          <p:cNvSpPr/>
          <p:nvPr/>
        </p:nvSpPr>
        <p:spPr>
          <a:xfrm>
            <a:off x="556982" y="5568692"/>
            <a:ext cx="60969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Mais que 10 unidades ligadas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5B0028F-322A-46A0-8F28-AD656940E573}"/>
              </a:ext>
            </a:extLst>
          </p:cNvPr>
          <p:cNvSpPr/>
          <p:nvPr/>
        </p:nvSpPr>
        <p:spPr>
          <a:xfrm>
            <a:off x="5882369" y="5615966"/>
            <a:ext cx="3533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Polissacarídeos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B820A83-B113-45C5-A678-1EC889D8845C}"/>
              </a:ext>
            </a:extLst>
          </p:cNvPr>
          <p:cNvSpPr/>
          <p:nvPr/>
        </p:nvSpPr>
        <p:spPr>
          <a:xfrm>
            <a:off x="9173022" y="1145223"/>
            <a:ext cx="30189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São também chamados de açúcares solúveis</a:t>
            </a:r>
          </a:p>
        </p:txBody>
      </p:sp>
      <p:sp>
        <p:nvSpPr>
          <p:cNvPr id="11" name="Chave Direita 10">
            <a:extLst>
              <a:ext uri="{FF2B5EF4-FFF2-40B4-BE49-F238E27FC236}">
                <a16:creationId xmlns:a16="http://schemas.microsoft.com/office/drawing/2014/main" id="{70FB3987-7AE3-4D2E-8ABB-3B06D5FF67CF}"/>
              </a:ext>
            </a:extLst>
          </p:cNvPr>
          <p:cNvSpPr/>
          <p:nvPr/>
        </p:nvSpPr>
        <p:spPr>
          <a:xfrm>
            <a:off x="8658905" y="1031635"/>
            <a:ext cx="391885" cy="2423885"/>
          </a:xfrm>
          <a:prstGeom prst="rightBrac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097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ucrose - Wikipedia">
            <a:extLst>
              <a:ext uri="{FF2B5EF4-FFF2-40B4-BE49-F238E27FC236}">
                <a16:creationId xmlns:a16="http://schemas.microsoft.com/office/drawing/2014/main" id="{AB4B8CDD-8348-4E4C-B6FE-38946B124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44" y="1512184"/>
            <a:ext cx="5707924" cy="29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entágono 1">
            <a:extLst>
              <a:ext uri="{FF2B5EF4-FFF2-40B4-BE49-F238E27FC236}">
                <a16:creationId xmlns:a16="http://schemas.microsoft.com/office/drawing/2014/main" id="{DFDBB9C9-8F15-4FD0-17F7-D2E9FCF5F29C}"/>
              </a:ext>
            </a:extLst>
          </p:cNvPr>
          <p:cNvSpPr/>
          <p:nvPr/>
        </p:nvSpPr>
        <p:spPr>
          <a:xfrm>
            <a:off x="8644008" y="1575060"/>
            <a:ext cx="2066839" cy="1968844"/>
          </a:xfrm>
          <a:prstGeom prst="pent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6F5D01E-C6BD-1F2A-1F22-C7159794D8FE}"/>
              </a:ext>
            </a:extLst>
          </p:cNvPr>
          <p:cNvSpPr txBox="1"/>
          <p:nvPr/>
        </p:nvSpPr>
        <p:spPr>
          <a:xfrm>
            <a:off x="9438385" y="1369547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63B0530F-5A00-01A2-A314-8B375231B063}"/>
              </a:ext>
            </a:extLst>
          </p:cNvPr>
          <p:cNvCxnSpPr>
            <a:cxnSpLocks/>
          </p:cNvCxnSpPr>
          <p:nvPr/>
        </p:nvCxnSpPr>
        <p:spPr>
          <a:xfrm>
            <a:off x="10710847" y="1973849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AD812854-5E44-8337-5749-6E8E6528250A}"/>
              </a:ext>
            </a:extLst>
          </p:cNvPr>
          <p:cNvSpPr txBox="1"/>
          <p:nvPr/>
        </p:nvSpPr>
        <p:spPr>
          <a:xfrm>
            <a:off x="10542457" y="2766879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6AB0015-8E1F-B265-851F-6133CF82D752}"/>
              </a:ext>
            </a:extLst>
          </p:cNvPr>
          <p:cNvSpPr txBox="1"/>
          <p:nvPr/>
        </p:nvSpPr>
        <p:spPr>
          <a:xfrm>
            <a:off x="10542457" y="157638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53D05CC-2F7D-92F7-75EA-4D9BAB29734D}"/>
              </a:ext>
            </a:extLst>
          </p:cNvPr>
          <p:cNvCxnSpPr>
            <a:cxnSpLocks/>
          </p:cNvCxnSpPr>
          <p:nvPr/>
        </p:nvCxnSpPr>
        <p:spPr>
          <a:xfrm>
            <a:off x="10323139" y="3118506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A1C0F38-9FD2-9361-888A-847B408E7FD0}"/>
              </a:ext>
            </a:extLst>
          </p:cNvPr>
          <p:cNvSpPr txBox="1"/>
          <p:nvPr/>
        </p:nvSpPr>
        <p:spPr>
          <a:xfrm>
            <a:off x="10154749" y="3911536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E5DF2E7-1130-A0C7-FE02-19E6DE79B402}"/>
              </a:ext>
            </a:extLst>
          </p:cNvPr>
          <p:cNvSpPr txBox="1"/>
          <p:nvPr/>
        </p:nvSpPr>
        <p:spPr>
          <a:xfrm>
            <a:off x="10154749" y="272104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66BAF37-0315-4167-47C4-9FFE4BDC891B}"/>
              </a:ext>
            </a:extLst>
          </p:cNvPr>
          <p:cNvCxnSpPr>
            <a:cxnSpLocks/>
          </p:cNvCxnSpPr>
          <p:nvPr/>
        </p:nvCxnSpPr>
        <p:spPr>
          <a:xfrm>
            <a:off x="9050785" y="3072565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D93314A-D2FE-62A1-C668-DF85A68D2B6E}"/>
              </a:ext>
            </a:extLst>
          </p:cNvPr>
          <p:cNvSpPr txBox="1"/>
          <p:nvPr/>
        </p:nvSpPr>
        <p:spPr>
          <a:xfrm>
            <a:off x="8882395" y="3865595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97A79B2-52D1-9974-D91E-1E8C720F6DD6}"/>
              </a:ext>
            </a:extLst>
          </p:cNvPr>
          <p:cNvSpPr txBox="1"/>
          <p:nvPr/>
        </p:nvSpPr>
        <p:spPr>
          <a:xfrm>
            <a:off x="8882395" y="267510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F2C97C8D-1E2F-EE9E-36BE-E435472B7203}"/>
              </a:ext>
            </a:extLst>
          </p:cNvPr>
          <p:cNvCxnSpPr>
            <a:cxnSpLocks/>
          </p:cNvCxnSpPr>
          <p:nvPr/>
        </p:nvCxnSpPr>
        <p:spPr>
          <a:xfrm>
            <a:off x="8657849" y="1894220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C941075-F27A-F297-7686-3F0DC38F0246}"/>
              </a:ext>
            </a:extLst>
          </p:cNvPr>
          <p:cNvSpPr txBox="1"/>
          <p:nvPr/>
        </p:nvSpPr>
        <p:spPr>
          <a:xfrm>
            <a:off x="7932392" y="1512184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HOCH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D2100FF-5CBF-C8A5-2763-75631BA5EF14}"/>
              </a:ext>
            </a:extLst>
          </p:cNvPr>
          <p:cNvSpPr txBox="1"/>
          <p:nvPr/>
        </p:nvSpPr>
        <p:spPr>
          <a:xfrm>
            <a:off x="8502018" y="273313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DCDA8D19-684B-2650-886B-AA64D21AF065}"/>
              </a:ext>
            </a:extLst>
          </p:cNvPr>
          <p:cNvSpPr/>
          <p:nvPr/>
        </p:nvSpPr>
        <p:spPr>
          <a:xfrm>
            <a:off x="1858698" y="5175098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AB74342A-2FC2-260C-A9BD-EC3F05F16B85}"/>
              </a:ext>
            </a:extLst>
          </p:cNvPr>
          <p:cNvSpPr/>
          <p:nvPr/>
        </p:nvSpPr>
        <p:spPr>
          <a:xfrm>
            <a:off x="1738955" y="5092958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ECFE881A-982A-8C7F-F8C3-0CE87FB1B7AE}"/>
              </a:ext>
            </a:extLst>
          </p:cNvPr>
          <p:cNvSpPr/>
          <p:nvPr/>
        </p:nvSpPr>
        <p:spPr>
          <a:xfrm>
            <a:off x="8777242" y="5092958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5B8C7A90-26B7-0C1F-3512-58D75E8C44EA}"/>
              </a:ext>
            </a:extLst>
          </p:cNvPr>
          <p:cNvSpPr/>
          <p:nvPr/>
        </p:nvSpPr>
        <p:spPr>
          <a:xfrm>
            <a:off x="8657499" y="5010818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15665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0D2B6A0-92C8-413C-878D-4E754D93A8E2}"/>
              </a:ext>
            </a:extLst>
          </p:cNvPr>
          <p:cNvSpPr/>
          <p:nvPr/>
        </p:nvSpPr>
        <p:spPr>
          <a:xfrm>
            <a:off x="2162628" y="2551837"/>
            <a:ext cx="78667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Exemplos de Monossacarídeos</a:t>
            </a:r>
          </a:p>
        </p:txBody>
      </p:sp>
    </p:spTree>
    <p:extLst>
      <p:ext uri="{BB962C8B-B14F-4D97-AF65-F5344CB8AC3E}">
        <p14:creationId xmlns:p14="http://schemas.microsoft.com/office/powerpoint/2010/main" val="3051508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Hexágono 78">
            <a:extLst>
              <a:ext uri="{FF2B5EF4-FFF2-40B4-BE49-F238E27FC236}">
                <a16:creationId xmlns:a16="http://schemas.microsoft.com/office/drawing/2014/main" id="{FE876BDE-33DF-4584-AF55-EF1770C8331B}"/>
              </a:ext>
            </a:extLst>
          </p:cNvPr>
          <p:cNvSpPr/>
          <p:nvPr/>
        </p:nvSpPr>
        <p:spPr>
          <a:xfrm>
            <a:off x="772892" y="1943559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87D45A9A-247A-426A-AD74-E496B2199E4B}"/>
              </a:ext>
            </a:extLst>
          </p:cNvPr>
          <p:cNvSpPr txBox="1"/>
          <p:nvPr/>
        </p:nvSpPr>
        <p:spPr>
          <a:xfrm>
            <a:off x="2152009" y="1712726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id="{C8E0A9EA-DC21-4CB9-84DF-96ED3FDA4DFA}"/>
              </a:ext>
            </a:extLst>
          </p:cNvPr>
          <p:cNvCxnSpPr>
            <a:cxnSpLocks/>
          </p:cNvCxnSpPr>
          <p:nvPr/>
        </p:nvCxnSpPr>
        <p:spPr>
          <a:xfrm>
            <a:off x="1198545" y="3249531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127EC732-1C73-4492-8466-FAD4BA5FF309}"/>
              </a:ext>
            </a:extLst>
          </p:cNvPr>
          <p:cNvSpPr txBox="1"/>
          <p:nvPr/>
        </p:nvSpPr>
        <p:spPr>
          <a:xfrm>
            <a:off x="1042714" y="2888593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D9D1ABA2-A518-4E1F-B593-0B929E3F42F7}"/>
              </a:ext>
            </a:extLst>
          </p:cNvPr>
          <p:cNvSpPr txBox="1"/>
          <p:nvPr/>
        </p:nvSpPr>
        <p:spPr>
          <a:xfrm>
            <a:off x="1042714" y="408845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84" name="Conector reto 83">
            <a:extLst>
              <a:ext uri="{FF2B5EF4-FFF2-40B4-BE49-F238E27FC236}">
                <a16:creationId xmlns:a16="http://schemas.microsoft.com/office/drawing/2014/main" id="{37A8DB7C-A86E-4BFB-BA75-B9BB857D4AFE}"/>
              </a:ext>
            </a:extLst>
          </p:cNvPr>
          <p:cNvCxnSpPr>
            <a:cxnSpLocks/>
          </p:cNvCxnSpPr>
          <p:nvPr/>
        </p:nvCxnSpPr>
        <p:spPr>
          <a:xfrm>
            <a:off x="2463810" y="3249531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96385FF3-06ED-4F44-AA95-91A754F16811}"/>
              </a:ext>
            </a:extLst>
          </p:cNvPr>
          <p:cNvSpPr txBox="1"/>
          <p:nvPr/>
        </p:nvSpPr>
        <p:spPr>
          <a:xfrm>
            <a:off x="2301470" y="4050883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284502CA-546D-4FA4-8859-E7F703EC921C}"/>
              </a:ext>
            </a:extLst>
          </p:cNvPr>
          <p:cNvSpPr txBox="1"/>
          <p:nvPr/>
        </p:nvSpPr>
        <p:spPr>
          <a:xfrm>
            <a:off x="2274049" y="288859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87" name="Conector reto 86">
            <a:extLst>
              <a:ext uri="{FF2B5EF4-FFF2-40B4-BE49-F238E27FC236}">
                <a16:creationId xmlns:a16="http://schemas.microsoft.com/office/drawing/2014/main" id="{193D71E4-A3E4-4DA9-B6C0-F98CE912773E}"/>
              </a:ext>
            </a:extLst>
          </p:cNvPr>
          <p:cNvCxnSpPr>
            <a:cxnSpLocks/>
          </p:cNvCxnSpPr>
          <p:nvPr/>
        </p:nvCxnSpPr>
        <p:spPr>
          <a:xfrm>
            <a:off x="2862043" y="2304498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71165913-1183-4B89-90A4-2C32BFF7D83F}"/>
              </a:ext>
            </a:extLst>
          </p:cNvPr>
          <p:cNvSpPr txBox="1"/>
          <p:nvPr/>
        </p:nvSpPr>
        <p:spPr>
          <a:xfrm>
            <a:off x="2699703" y="3105850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5DEE4E7C-560B-4AF0-B1F1-A318846AF680}"/>
              </a:ext>
            </a:extLst>
          </p:cNvPr>
          <p:cNvSpPr txBox="1"/>
          <p:nvPr/>
        </p:nvSpPr>
        <p:spPr>
          <a:xfrm>
            <a:off x="2672282" y="194355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90" name="Conector reto 89">
            <a:extLst>
              <a:ext uri="{FF2B5EF4-FFF2-40B4-BE49-F238E27FC236}">
                <a16:creationId xmlns:a16="http://schemas.microsoft.com/office/drawing/2014/main" id="{D707DAB3-27E0-4483-BBE9-84C967C3F3DF}"/>
              </a:ext>
            </a:extLst>
          </p:cNvPr>
          <p:cNvCxnSpPr>
            <a:cxnSpLocks/>
          </p:cNvCxnSpPr>
          <p:nvPr/>
        </p:nvCxnSpPr>
        <p:spPr>
          <a:xfrm>
            <a:off x="756500" y="2318074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BD8E130B-E14A-444D-98BA-9AF2FE7FAF3F}"/>
              </a:ext>
            </a:extLst>
          </p:cNvPr>
          <p:cNvSpPr txBox="1"/>
          <p:nvPr/>
        </p:nvSpPr>
        <p:spPr>
          <a:xfrm>
            <a:off x="341194" y="3149220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HO</a:t>
            </a: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633DD2EB-F86A-4074-9AB5-1B934317DF74}"/>
              </a:ext>
            </a:extLst>
          </p:cNvPr>
          <p:cNvSpPr txBox="1"/>
          <p:nvPr/>
        </p:nvSpPr>
        <p:spPr>
          <a:xfrm>
            <a:off x="566739" y="195713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93" name="Conector reto 92">
            <a:extLst>
              <a:ext uri="{FF2B5EF4-FFF2-40B4-BE49-F238E27FC236}">
                <a16:creationId xmlns:a16="http://schemas.microsoft.com/office/drawing/2014/main" id="{5772D90F-A666-4007-BC18-F1CDA80241FE}"/>
              </a:ext>
            </a:extLst>
          </p:cNvPr>
          <p:cNvCxnSpPr>
            <a:cxnSpLocks/>
          </p:cNvCxnSpPr>
          <p:nvPr/>
        </p:nvCxnSpPr>
        <p:spPr>
          <a:xfrm>
            <a:off x="1182275" y="1444512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1BD93BCC-D85A-45DB-874C-C2A34918DEEE}"/>
              </a:ext>
            </a:extLst>
          </p:cNvPr>
          <p:cNvSpPr txBox="1"/>
          <p:nvPr/>
        </p:nvSpPr>
        <p:spPr>
          <a:xfrm>
            <a:off x="913032" y="1050495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E4D0E8D1-AFCE-465D-8312-0AA41A0AC496}"/>
              </a:ext>
            </a:extLst>
          </p:cNvPr>
          <p:cNvSpPr txBox="1"/>
          <p:nvPr/>
        </p:nvSpPr>
        <p:spPr>
          <a:xfrm>
            <a:off x="1026444" y="228343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96" name="Pentágono 95">
            <a:extLst>
              <a:ext uri="{FF2B5EF4-FFF2-40B4-BE49-F238E27FC236}">
                <a16:creationId xmlns:a16="http://schemas.microsoft.com/office/drawing/2014/main" id="{160A23B2-8B68-4BC7-AE1C-F77C2F6724BC}"/>
              </a:ext>
            </a:extLst>
          </p:cNvPr>
          <p:cNvSpPr/>
          <p:nvPr/>
        </p:nvSpPr>
        <p:spPr>
          <a:xfrm>
            <a:off x="8766909" y="2022518"/>
            <a:ext cx="1924361" cy="1631585"/>
          </a:xfrm>
          <a:prstGeom prst="pentagon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7" name="Conector reto 96">
            <a:extLst>
              <a:ext uri="{FF2B5EF4-FFF2-40B4-BE49-F238E27FC236}">
                <a16:creationId xmlns:a16="http://schemas.microsoft.com/office/drawing/2014/main" id="{075AD407-F006-43DC-8253-BCE17196BE6C}"/>
              </a:ext>
            </a:extLst>
          </p:cNvPr>
          <p:cNvCxnSpPr>
            <a:cxnSpLocks/>
          </p:cNvCxnSpPr>
          <p:nvPr/>
        </p:nvCxnSpPr>
        <p:spPr>
          <a:xfrm>
            <a:off x="10691270" y="2134764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4838F6DC-B958-41B6-9654-7D34347BB2A4}"/>
              </a:ext>
            </a:extLst>
          </p:cNvPr>
          <p:cNvSpPr txBox="1"/>
          <p:nvPr/>
        </p:nvSpPr>
        <p:spPr>
          <a:xfrm>
            <a:off x="9452247" y="1772578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9D2A7FFD-5C8F-4CFD-9572-B046F301468C}"/>
              </a:ext>
            </a:extLst>
          </p:cNvPr>
          <p:cNvSpPr txBox="1"/>
          <p:nvPr/>
        </p:nvSpPr>
        <p:spPr>
          <a:xfrm>
            <a:off x="10472641" y="2931810"/>
            <a:ext cx="1286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7CB1C8CC-0BDC-44DF-BBD8-7304EFDF2C37}"/>
              </a:ext>
            </a:extLst>
          </p:cNvPr>
          <p:cNvSpPr txBox="1"/>
          <p:nvPr/>
        </p:nvSpPr>
        <p:spPr>
          <a:xfrm>
            <a:off x="10446295" y="1762826"/>
            <a:ext cx="712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101" name="Conector reto 100">
            <a:extLst>
              <a:ext uri="{FF2B5EF4-FFF2-40B4-BE49-F238E27FC236}">
                <a16:creationId xmlns:a16="http://schemas.microsoft.com/office/drawing/2014/main" id="{7F0DD2AE-103E-423A-8D4C-1FBD1A9A607E}"/>
              </a:ext>
            </a:extLst>
          </p:cNvPr>
          <p:cNvCxnSpPr>
            <a:cxnSpLocks/>
          </p:cNvCxnSpPr>
          <p:nvPr/>
        </p:nvCxnSpPr>
        <p:spPr>
          <a:xfrm>
            <a:off x="10327530" y="3218853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F2EC3FCF-02A5-47A1-BBFE-493C8B973831}"/>
              </a:ext>
            </a:extLst>
          </p:cNvPr>
          <p:cNvSpPr txBox="1"/>
          <p:nvPr/>
        </p:nvSpPr>
        <p:spPr>
          <a:xfrm>
            <a:off x="9901877" y="2847890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HO</a:t>
            </a: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97F6E481-31B5-4A01-8129-CD037FE892D1}"/>
              </a:ext>
            </a:extLst>
          </p:cNvPr>
          <p:cNvSpPr txBox="1"/>
          <p:nvPr/>
        </p:nvSpPr>
        <p:spPr>
          <a:xfrm>
            <a:off x="10171699" y="405777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04" name="Conector reto 103">
            <a:extLst>
              <a:ext uri="{FF2B5EF4-FFF2-40B4-BE49-F238E27FC236}">
                <a16:creationId xmlns:a16="http://schemas.microsoft.com/office/drawing/2014/main" id="{1DA2A4A0-9620-4923-8B59-4909ED5E4409}"/>
              </a:ext>
            </a:extLst>
          </p:cNvPr>
          <p:cNvCxnSpPr>
            <a:cxnSpLocks/>
          </p:cNvCxnSpPr>
          <p:nvPr/>
        </p:nvCxnSpPr>
        <p:spPr>
          <a:xfrm>
            <a:off x="9141425" y="3214765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>
            <a:extLst>
              <a:ext uri="{FF2B5EF4-FFF2-40B4-BE49-F238E27FC236}">
                <a16:creationId xmlns:a16="http://schemas.microsoft.com/office/drawing/2014/main" id="{34E93054-4785-4608-894A-2E22E6D0EB58}"/>
              </a:ext>
            </a:extLst>
          </p:cNvPr>
          <p:cNvCxnSpPr>
            <a:cxnSpLocks/>
          </p:cNvCxnSpPr>
          <p:nvPr/>
        </p:nvCxnSpPr>
        <p:spPr>
          <a:xfrm>
            <a:off x="8749997" y="2168686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5882B057-070B-4300-865E-55F1A519A8A6}"/>
              </a:ext>
            </a:extLst>
          </p:cNvPr>
          <p:cNvSpPr txBox="1"/>
          <p:nvPr/>
        </p:nvSpPr>
        <p:spPr>
          <a:xfrm>
            <a:off x="8058085" y="1786979"/>
            <a:ext cx="1286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HOCH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AE9AC2EA-9951-4E0D-8A93-FB2FB9AD3B06}"/>
              </a:ext>
            </a:extLst>
          </p:cNvPr>
          <p:cNvSpPr txBox="1"/>
          <p:nvPr/>
        </p:nvSpPr>
        <p:spPr>
          <a:xfrm>
            <a:off x="8906193" y="4072721"/>
            <a:ext cx="712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819E82C7-0B9F-4D77-B5CF-AC659640B80E}"/>
              </a:ext>
            </a:extLst>
          </p:cNvPr>
          <p:cNvSpPr txBox="1"/>
          <p:nvPr/>
        </p:nvSpPr>
        <p:spPr>
          <a:xfrm>
            <a:off x="8995331" y="281826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AD6BBBFE-8661-47A7-B246-371B07E5D1AB}"/>
              </a:ext>
            </a:extLst>
          </p:cNvPr>
          <p:cNvSpPr txBox="1"/>
          <p:nvPr/>
        </p:nvSpPr>
        <p:spPr>
          <a:xfrm>
            <a:off x="8574152" y="295828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10" name="Retângulo: Cantos Arredondados 109">
            <a:extLst>
              <a:ext uri="{FF2B5EF4-FFF2-40B4-BE49-F238E27FC236}">
                <a16:creationId xmlns:a16="http://schemas.microsoft.com/office/drawing/2014/main" id="{8BC2E7D8-05CC-4AFC-8F57-17448E50A2CA}"/>
              </a:ext>
            </a:extLst>
          </p:cNvPr>
          <p:cNvSpPr/>
          <p:nvPr/>
        </p:nvSpPr>
        <p:spPr>
          <a:xfrm>
            <a:off x="870556" y="5005246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etângulo: Cantos Arredondados 110">
            <a:extLst>
              <a:ext uri="{FF2B5EF4-FFF2-40B4-BE49-F238E27FC236}">
                <a16:creationId xmlns:a16="http://schemas.microsoft.com/office/drawing/2014/main" id="{45EF058F-61A8-4D7D-85A6-A1F2F1074181}"/>
              </a:ext>
            </a:extLst>
          </p:cNvPr>
          <p:cNvSpPr/>
          <p:nvPr/>
        </p:nvSpPr>
        <p:spPr>
          <a:xfrm>
            <a:off x="750813" y="4923106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Glicose</a:t>
            </a:r>
          </a:p>
        </p:txBody>
      </p:sp>
      <p:sp>
        <p:nvSpPr>
          <p:cNvPr id="112" name="Retângulo: Cantos Arredondados 111">
            <a:extLst>
              <a:ext uri="{FF2B5EF4-FFF2-40B4-BE49-F238E27FC236}">
                <a16:creationId xmlns:a16="http://schemas.microsoft.com/office/drawing/2014/main" id="{0AAE96AF-CE90-4F4B-920F-FF11D4DEB734}"/>
              </a:ext>
            </a:extLst>
          </p:cNvPr>
          <p:cNvSpPr/>
          <p:nvPr/>
        </p:nvSpPr>
        <p:spPr>
          <a:xfrm>
            <a:off x="9217385" y="5005246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Retângulo: Cantos Arredondados 112">
            <a:extLst>
              <a:ext uri="{FF2B5EF4-FFF2-40B4-BE49-F238E27FC236}">
                <a16:creationId xmlns:a16="http://schemas.microsoft.com/office/drawing/2014/main" id="{B6422D29-7A24-49A9-9B0A-EA98FBDE2271}"/>
              </a:ext>
            </a:extLst>
          </p:cNvPr>
          <p:cNvSpPr/>
          <p:nvPr/>
        </p:nvSpPr>
        <p:spPr>
          <a:xfrm>
            <a:off x="9097642" y="4923106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Frutose</a:t>
            </a:r>
          </a:p>
        </p:txBody>
      </p:sp>
      <p:sp>
        <p:nvSpPr>
          <p:cNvPr id="114" name="Hexágono 113">
            <a:extLst>
              <a:ext uri="{FF2B5EF4-FFF2-40B4-BE49-F238E27FC236}">
                <a16:creationId xmlns:a16="http://schemas.microsoft.com/office/drawing/2014/main" id="{56CA3E55-879A-4BE6-9776-21C1D8B8980E}"/>
              </a:ext>
            </a:extLst>
          </p:cNvPr>
          <p:cNvSpPr/>
          <p:nvPr/>
        </p:nvSpPr>
        <p:spPr>
          <a:xfrm>
            <a:off x="4843505" y="1943559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D627331A-8F8C-46C3-802D-5493D0A9F6A5}"/>
              </a:ext>
            </a:extLst>
          </p:cNvPr>
          <p:cNvSpPr txBox="1"/>
          <p:nvPr/>
        </p:nvSpPr>
        <p:spPr>
          <a:xfrm>
            <a:off x="6222622" y="1712726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116" name="Conector reto 115">
            <a:extLst>
              <a:ext uri="{FF2B5EF4-FFF2-40B4-BE49-F238E27FC236}">
                <a16:creationId xmlns:a16="http://schemas.microsoft.com/office/drawing/2014/main" id="{72558BA5-388A-4864-8D05-C6A631445A34}"/>
              </a:ext>
            </a:extLst>
          </p:cNvPr>
          <p:cNvCxnSpPr>
            <a:cxnSpLocks/>
          </p:cNvCxnSpPr>
          <p:nvPr/>
        </p:nvCxnSpPr>
        <p:spPr>
          <a:xfrm>
            <a:off x="5269158" y="3249531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17E8BFB4-FBAC-484B-BAFF-96C0EE0B4E31}"/>
              </a:ext>
            </a:extLst>
          </p:cNvPr>
          <p:cNvSpPr txBox="1"/>
          <p:nvPr/>
        </p:nvSpPr>
        <p:spPr>
          <a:xfrm>
            <a:off x="5113327" y="2888593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7D40DC9D-1A8C-4BAD-B6E1-C1E7CBBD4F88}"/>
              </a:ext>
            </a:extLst>
          </p:cNvPr>
          <p:cNvSpPr txBox="1"/>
          <p:nvPr/>
        </p:nvSpPr>
        <p:spPr>
          <a:xfrm>
            <a:off x="5113327" y="408845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19" name="Conector reto 118">
            <a:extLst>
              <a:ext uri="{FF2B5EF4-FFF2-40B4-BE49-F238E27FC236}">
                <a16:creationId xmlns:a16="http://schemas.microsoft.com/office/drawing/2014/main" id="{32A4B7CC-34CB-4EA1-B41C-9B5A13ED884D}"/>
              </a:ext>
            </a:extLst>
          </p:cNvPr>
          <p:cNvCxnSpPr>
            <a:cxnSpLocks/>
          </p:cNvCxnSpPr>
          <p:nvPr/>
        </p:nvCxnSpPr>
        <p:spPr>
          <a:xfrm>
            <a:off x="6534423" y="3249531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60CC69F6-830D-493F-9198-48FC2AFF8E3F}"/>
              </a:ext>
            </a:extLst>
          </p:cNvPr>
          <p:cNvSpPr txBox="1"/>
          <p:nvPr/>
        </p:nvSpPr>
        <p:spPr>
          <a:xfrm>
            <a:off x="6372083" y="4050883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02322FD1-94F0-41C0-89FB-9D9059AEEBB2}"/>
              </a:ext>
            </a:extLst>
          </p:cNvPr>
          <p:cNvSpPr txBox="1"/>
          <p:nvPr/>
        </p:nvSpPr>
        <p:spPr>
          <a:xfrm>
            <a:off x="6344662" y="288859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22" name="Conector reto 121">
            <a:extLst>
              <a:ext uri="{FF2B5EF4-FFF2-40B4-BE49-F238E27FC236}">
                <a16:creationId xmlns:a16="http://schemas.microsoft.com/office/drawing/2014/main" id="{58081581-51B8-41D0-AB4E-90432C91921D}"/>
              </a:ext>
            </a:extLst>
          </p:cNvPr>
          <p:cNvCxnSpPr>
            <a:cxnSpLocks/>
          </p:cNvCxnSpPr>
          <p:nvPr/>
        </p:nvCxnSpPr>
        <p:spPr>
          <a:xfrm>
            <a:off x="6932656" y="2304498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617F0E62-151C-404C-8C0A-C7CD0294D78A}"/>
              </a:ext>
            </a:extLst>
          </p:cNvPr>
          <p:cNvSpPr txBox="1"/>
          <p:nvPr/>
        </p:nvSpPr>
        <p:spPr>
          <a:xfrm>
            <a:off x="6770316" y="3105850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C1902295-7ABD-4AB3-A287-A3D7A0E43D2E}"/>
              </a:ext>
            </a:extLst>
          </p:cNvPr>
          <p:cNvSpPr txBox="1"/>
          <p:nvPr/>
        </p:nvSpPr>
        <p:spPr>
          <a:xfrm>
            <a:off x="6742895" y="194355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25" name="Conector reto 124">
            <a:extLst>
              <a:ext uri="{FF2B5EF4-FFF2-40B4-BE49-F238E27FC236}">
                <a16:creationId xmlns:a16="http://schemas.microsoft.com/office/drawing/2014/main" id="{E461D69A-B8C3-453D-B188-FCB37B503998}"/>
              </a:ext>
            </a:extLst>
          </p:cNvPr>
          <p:cNvCxnSpPr>
            <a:cxnSpLocks/>
          </p:cNvCxnSpPr>
          <p:nvPr/>
        </p:nvCxnSpPr>
        <p:spPr>
          <a:xfrm>
            <a:off x="4827113" y="2318074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73DD3EE3-3AA8-4190-9B4E-73B8C8E31E66}"/>
              </a:ext>
            </a:extLst>
          </p:cNvPr>
          <p:cNvSpPr txBox="1"/>
          <p:nvPr/>
        </p:nvSpPr>
        <p:spPr>
          <a:xfrm>
            <a:off x="4358079" y="1950233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HO</a:t>
            </a: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0A196745-0B45-4D68-B8FD-2F960A4BF7FB}"/>
              </a:ext>
            </a:extLst>
          </p:cNvPr>
          <p:cNvSpPr txBox="1"/>
          <p:nvPr/>
        </p:nvSpPr>
        <p:spPr>
          <a:xfrm>
            <a:off x="4582272" y="314523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28" name="Conector reto 127">
            <a:extLst>
              <a:ext uri="{FF2B5EF4-FFF2-40B4-BE49-F238E27FC236}">
                <a16:creationId xmlns:a16="http://schemas.microsoft.com/office/drawing/2014/main" id="{CD340CAF-A333-4931-9EB8-192EF11BBB4E}"/>
              </a:ext>
            </a:extLst>
          </p:cNvPr>
          <p:cNvCxnSpPr>
            <a:cxnSpLocks/>
          </p:cNvCxnSpPr>
          <p:nvPr/>
        </p:nvCxnSpPr>
        <p:spPr>
          <a:xfrm>
            <a:off x="5252888" y="1444512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CaixaDeTexto 128">
            <a:extLst>
              <a:ext uri="{FF2B5EF4-FFF2-40B4-BE49-F238E27FC236}">
                <a16:creationId xmlns:a16="http://schemas.microsoft.com/office/drawing/2014/main" id="{CC0FCE03-3642-48D5-9695-B225266DF5BD}"/>
              </a:ext>
            </a:extLst>
          </p:cNvPr>
          <p:cNvSpPr txBox="1"/>
          <p:nvPr/>
        </p:nvSpPr>
        <p:spPr>
          <a:xfrm>
            <a:off x="4983645" y="1050495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30" name="CaixaDeTexto 129">
            <a:extLst>
              <a:ext uri="{FF2B5EF4-FFF2-40B4-BE49-F238E27FC236}">
                <a16:creationId xmlns:a16="http://schemas.microsoft.com/office/drawing/2014/main" id="{3E934B39-3E30-433D-8264-7174F619AD45}"/>
              </a:ext>
            </a:extLst>
          </p:cNvPr>
          <p:cNvSpPr txBox="1"/>
          <p:nvPr/>
        </p:nvSpPr>
        <p:spPr>
          <a:xfrm>
            <a:off x="5097057" y="228343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1" name="Retângulo: Cantos Arredondados 130">
            <a:extLst>
              <a:ext uri="{FF2B5EF4-FFF2-40B4-BE49-F238E27FC236}">
                <a16:creationId xmlns:a16="http://schemas.microsoft.com/office/drawing/2014/main" id="{BD617528-6F14-4C3F-B4A3-4DE4304B4E80}"/>
              </a:ext>
            </a:extLst>
          </p:cNvPr>
          <p:cNvSpPr/>
          <p:nvPr/>
        </p:nvSpPr>
        <p:spPr>
          <a:xfrm>
            <a:off x="4941169" y="5005246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Retângulo: Cantos Arredondados 131">
            <a:extLst>
              <a:ext uri="{FF2B5EF4-FFF2-40B4-BE49-F238E27FC236}">
                <a16:creationId xmlns:a16="http://schemas.microsoft.com/office/drawing/2014/main" id="{E3FF98C4-EB27-4392-8D33-1180E00EC500}"/>
              </a:ext>
            </a:extLst>
          </p:cNvPr>
          <p:cNvSpPr/>
          <p:nvPr/>
        </p:nvSpPr>
        <p:spPr>
          <a:xfrm>
            <a:off x="4821426" y="4923106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Galactose</a:t>
            </a:r>
          </a:p>
        </p:txBody>
      </p:sp>
    </p:spTree>
    <p:extLst>
      <p:ext uri="{BB962C8B-B14F-4D97-AF65-F5344CB8AC3E}">
        <p14:creationId xmlns:p14="http://schemas.microsoft.com/office/powerpoint/2010/main" val="1977971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tângulo: Cantos Arredondados 109">
            <a:extLst>
              <a:ext uri="{FF2B5EF4-FFF2-40B4-BE49-F238E27FC236}">
                <a16:creationId xmlns:a16="http://schemas.microsoft.com/office/drawing/2014/main" id="{8BC2E7D8-05CC-4AFC-8F57-17448E50A2CA}"/>
              </a:ext>
            </a:extLst>
          </p:cNvPr>
          <p:cNvSpPr/>
          <p:nvPr/>
        </p:nvSpPr>
        <p:spPr>
          <a:xfrm>
            <a:off x="679487" y="310417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etângulo: Cantos Arredondados 110">
            <a:extLst>
              <a:ext uri="{FF2B5EF4-FFF2-40B4-BE49-F238E27FC236}">
                <a16:creationId xmlns:a16="http://schemas.microsoft.com/office/drawing/2014/main" id="{45EF058F-61A8-4D7D-85A6-A1F2F1074181}"/>
              </a:ext>
            </a:extLst>
          </p:cNvPr>
          <p:cNvSpPr/>
          <p:nvPr/>
        </p:nvSpPr>
        <p:spPr>
          <a:xfrm>
            <a:off x="559744" y="228277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Glicose</a:t>
            </a:r>
          </a:p>
        </p:txBody>
      </p:sp>
      <p:sp>
        <p:nvSpPr>
          <p:cNvPr id="112" name="Retângulo: Cantos Arredondados 111">
            <a:extLst>
              <a:ext uri="{FF2B5EF4-FFF2-40B4-BE49-F238E27FC236}">
                <a16:creationId xmlns:a16="http://schemas.microsoft.com/office/drawing/2014/main" id="{0AAE96AF-CE90-4F4B-920F-FF11D4DEB734}"/>
              </a:ext>
            </a:extLst>
          </p:cNvPr>
          <p:cNvSpPr/>
          <p:nvPr/>
        </p:nvSpPr>
        <p:spPr>
          <a:xfrm>
            <a:off x="9026316" y="310417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Retângulo: Cantos Arredondados 112">
            <a:extLst>
              <a:ext uri="{FF2B5EF4-FFF2-40B4-BE49-F238E27FC236}">
                <a16:creationId xmlns:a16="http://schemas.microsoft.com/office/drawing/2014/main" id="{B6422D29-7A24-49A9-9B0A-EA98FBDE2271}"/>
              </a:ext>
            </a:extLst>
          </p:cNvPr>
          <p:cNvSpPr/>
          <p:nvPr/>
        </p:nvSpPr>
        <p:spPr>
          <a:xfrm>
            <a:off x="8906573" y="228277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Frutose</a:t>
            </a:r>
          </a:p>
        </p:txBody>
      </p:sp>
      <p:sp>
        <p:nvSpPr>
          <p:cNvPr id="131" name="Retângulo: Cantos Arredondados 130">
            <a:extLst>
              <a:ext uri="{FF2B5EF4-FFF2-40B4-BE49-F238E27FC236}">
                <a16:creationId xmlns:a16="http://schemas.microsoft.com/office/drawing/2014/main" id="{BD617528-6F14-4C3F-B4A3-4DE4304B4E80}"/>
              </a:ext>
            </a:extLst>
          </p:cNvPr>
          <p:cNvSpPr/>
          <p:nvPr/>
        </p:nvSpPr>
        <p:spPr>
          <a:xfrm>
            <a:off x="4750100" y="310417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Retângulo: Cantos Arredondados 131">
            <a:extLst>
              <a:ext uri="{FF2B5EF4-FFF2-40B4-BE49-F238E27FC236}">
                <a16:creationId xmlns:a16="http://schemas.microsoft.com/office/drawing/2014/main" id="{E3FF98C4-EB27-4392-8D33-1180E00EC500}"/>
              </a:ext>
            </a:extLst>
          </p:cNvPr>
          <p:cNvSpPr/>
          <p:nvPr/>
        </p:nvSpPr>
        <p:spPr>
          <a:xfrm>
            <a:off x="4630357" y="228277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Galactose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53F2D31-EBC0-4BBF-9377-BF110640B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" y="1828799"/>
            <a:ext cx="2045428" cy="456907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2C22B30-9F0B-4BE4-A350-1F7D84B55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213" y="1828799"/>
            <a:ext cx="2122113" cy="470598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B6A00F4-14E1-464E-BDF2-5A6B6C18D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101" y="1641154"/>
            <a:ext cx="2148114" cy="478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03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tângulo: Cantos Arredondados 109">
            <a:extLst>
              <a:ext uri="{FF2B5EF4-FFF2-40B4-BE49-F238E27FC236}">
                <a16:creationId xmlns:a16="http://schemas.microsoft.com/office/drawing/2014/main" id="{8BC2E7D8-05CC-4AFC-8F57-17448E50A2CA}"/>
              </a:ext>
            </a:extLst>
          </p:cNvPr>
          <p:cNvSpPr/>
          <p:nvPr/>
        </p:nvSpPr>
        <p:spPr>
          <a:xfrm>
            <a:off x="3067845" y="4882416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etângulo: Cantos Arredondados 110">
            <a:extLst>
              <a:ext uri="{FF2B5EF4-FFF2-40B4-BE49-F238E27FC236}">
                <a16:creationId xmlns:a16="http://schemas.microsoft.com/office/drawing/2014/main" id="{45EF058F-61A8-4D7D-85A6-A1F2F1074181}"/>
              </a:ext>
            </a:extLst>
          </p:cNvPr>
          <p:cNvSpPr/>
          <p:nvPr/>
        </p:nvSpPr>
        <p:spPr>
          <a:xfrm>
            <a:off x="2948102" y="4800276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Ribose</a:t>
            </a:r>
          </a:p>
        </p:txBody>
      </p:sp>
      <p:sp>
        <p:nvSpPr>
          <p:cNvPr id="131" name="Retângulo: Cantos Arredondados 130">
            <a:extLst>
              <a:ext uri="{FF2B5EF4-FFF2-40B4-BE49-F238E27FC236}">
                <a16:creationId xmlns:a16="http://schemas.microsoft.com/office/drawing/2014/main" id="{BD617528-6F14-4C3F-B4A3-4DE4304B4E80}"/>
              </a:ext>
            </a:extLst>
          </p:cNvPr>
          <p:cNvSpPr/>
          <p:nvPr/>
        </p:nvSpPr>
        <p:spPr>
          <a:xfrm>
            <a:off x="7138458" y="4882416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Retângulo: Cantos Arredondados 131">
            <a:extLst>
              <a:ext uri="{FF2B5EF4-FFF2-40B4-BE49-F238E27FC236}">
                <a16:creationId xmlns:a16="http://schemas.microsoft.com/office/drawing/2014/main" id="{E3FF98C4-EB27-4392-8D33-1180E00EC500}"/>
              </a:ext>
            </a:extLst>
          </p:cNvPr>
          <p:cNvSpPr/>
          <p:nvPr/>
        </p:nvSpPr>
        <p:spPr>
          <a:xfrm>
            <a:off x="7018715" y="4800276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Desoxirribose</a:t>
            </a:r>
          </a:p>
        </p:txBody>
      </p:sp>
      <p:sp>
        <p:nvSpPr>
          <p:cNvPr id="56" name="Pentágono 55">
            <a:extLst>
              <a:ext uri="{FF2B5EF4-FFF2-40B4-BE49-F238E27FC236}">
                <a16:creationId xmlns:a16="http://schemas.microsoft.com/office/drawing/2014/main" id="{7213E47D-5D3C-4842-95FC-2C3E63DD5468}"/>
              </a:ext>
            </a:extLst>
          </p:cNvPr>
          <p:cNvSpPr/>
          <p:nvPr/>
        </p:nvSpPr>
        <p:spPr>
          <a:xfrm>
            <a:off x="2996607" y="1562299"/>
            <a:ext cx="2066839" cy="1968844"/>
          </a:xfrm>
          <a:prstGeom prst="pent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718901E5-5876-4EE8-83F6-4C9D38852869}"/>
              </a:ext>
            </a:extLst>
          </p:cNvPr>
          <p:cNvSpPr txBox="1"/>
          <p:nvPr/>
        </p:nvSpPr>
        <p:spPr>
          <a:xfrm>
            <a:off x="3790984" y="1356786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1E28C406-A44E-45B4-B66D-ECABA9D7F396}"/>
              </a:ext>
            </a:extLst>
          </p:cNvPr>
          <p:cNvCxnSpPr>
            <a:cxnSpLocks/>
          </p:cNvCxnSpPr>
          <p:nvPr/>
        </p:nvCxnSpPr>
        <p:spPr>
          <a:xfrm>
            <a:off x="5063446" y="1961088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00640094-B11C-481D-B402-3EB29723843D}"/>
              </a:ext>
            </a:extLst>
          </p:cNvPr>
          <p:cNvSpPr txBox="1"/>
          <p:nvPr/>
        </p:nvSpPr>
        <p:spPr>
          <a:xfrm>
            <a:off x="4863391" y="1546440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442C307E-FBA7-4A96-B161-0B15A241DFE5}"/>
              </a:ext>
            </a:extLst>
          </p:cNvPr>
          <p:cNvSpPr txBox="1"/>
          <p:nvPr/>
        </p:nvSpPr>
        <p:spPr>
          <a:xfrm>
            <a:off x="4922217" y="279372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3A7714B2-D4E5-42A8-94B2-23E8BEC0C023}"/>
              </a:ext>
            </a:extLst>
          </p:cNvPr>
          <p:cNvCxnSpPr>
            <a:cxnSpLocks/>
          </p:cNvCxnSpPr>
          <p:nvPr/>
        </p:nvCxnSpPr>
        <p:spPr>
          <a:xfrm>
            <a:off x="4675738" y="3105745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A86683A2-3331-4707-9E7D-E5D74C127136}"/>
              </a:ext>
            </a:extLst>
          </p:cNvPr>
          <p:cNvSpPr txBox="1"/>
          <p:nvPr/>
        </p:nvSpPr>
        <p:spPr>
          <a:xfrm>
            <a:off x="4507348" y="3898775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B91A5853-1B3A-43A2-8254-7AB909385597}"/>
              </a:ext>
            </a:extLst>
          </p:cNvPr>
          <p:cNvSpPr txBox="1"/>
          <p:nvPr/>
        </p:nvSpPr>
        <p:spPr>
          <a:xfrm>
            <a:off x="4507348" y="270828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2FC97318-AB86-445A-B44C-C2C08B39A9F2}"/>
              </a:ext>
            </a:extLst>
          </p:cNvPr>
          <p:cNvCxnSpPr>
            <a:cxnSpLocks/>
          </p:cNvCxnSpPr>
          <p:nvPr/>
        </p:nvCxnSpPr>
        <p:spPr>
          <a:xfrm>
            <a:off x="3403384" y="3059804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3BE030ED-D230-453E-A4EC-399FB386337B}"/>
              </a:ext>
            </a:extLst>
          </p:cNvPr>
          <p:cNvSpPr txBox="1"/>
          <p:nvPr/>
        </p:nvSpPr>
        <p:spPr>
          <a:xfrm>
            <a:off x="3234994" y="3852834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85C931A1-FF59-4AB0-AB14-BDAD9EE21B9F}"/>
              </a:ext>
            </a:extLst>
          </p:cNvPr>
          <p:cNvSpPr txBox="1"/>
          <p:nvPr/>
        </p:nvSpPr>
        <p:spPr>
          <a:xfrm>
            <a:off x="3234994" y="266234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8091A3A1-A234-4E1C-BEAD-5799650AE4BD}"/>
              </a:ext>
            </a:extLst>
          </p:cNvPr>
          <p:cNvCxnSpPr>
            <a:cxnSpLocks/>
          </p:cNvCxnSpPr>
          <p:nvPr/>
        </p:nvCxnSpPr>
        <p:spPr>
          <a:xfrm>
            <a:off x="3010448" y="1881459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5B9A1B23-B230-4C1E-9AE2-EF6AF7FA8ED5}"/>
              </a:ext>
            </a:extLst>
          </p:cNvPr>
          <p:cNvSpPr txBox="1"/>
          <p:nvPr/>
        </p:nvSpPr>
        <p:spPr>
          <a:xfrm>
            <a:off x="2284991" y="1499423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HOCH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86684EE2-6D67-4B1C-B216-8EA1D08A70E4}"/>
              </a:ext>
            </a:extLst>
          </p:cNvPr>
          <p:cNvSpPr txBox="1"/>
          <p:nvPr/>
        </p:nvSpPr>
        <p:spPr>
          <a:xfrm>
            <a:off x="2854617" y="272037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70" name="Pentágono 69">
            <a:extLst>
              <a:ext uri="{FF2B5EF4-FFF2-40B4-BE49-F238E27FC236}">
                <a16:creationId xmlns:a16="http://schemas.microsoft.com/office/drawing/2014/main" id="{EA6536E5-65CC-45AD-B231-1FAE003D2A3B}"/>
              </a:ext>
            </a:extLst>
          </p:cNvPr>
          <p:cNvSpPr/>
          <p:nvPr/>
        </p:nvSpPr>
        <p:spPr>
          <a:xfrm>
            <a:off x="7093498" y="1656195"/>
            <a:ext cx="2066839" cy="1968844"/>
          </a:xfrm>
          <a:prstGeom prst="pent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60ED3E87-F305-44F4-8E1E-C0B1473DFBF9}"/>
              </a:ext>
            </a:extLst>
          </p:cNvPr>
          <p:cNvSpPr txBox="1"/>
          <p:nvPr/>
        </p:nvSpPr>
        <p:spPr>
          <a:xfrm>
            <a:off x="7887875" y="1450682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EF31E787-F24B-4FC0-8BEC-7C7FF474AB96}"/>
              </a:ext>
            </a:extLst>
          </p:cNvPr>
          <p:cNvCxnSpPr>
            <a:cxnSpLocks/>
          </p:cNvCxnSpPr>
          <p:nvPr/>
        </p:nvCxnSpPr>
        <p:spPr>
          <a:xfrm>
            <a:off x="9160337" y="2054984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9C52BD6F-D318-4B5F-AD51-E714491C5106}"/>
              </a:ext>
            </a:extLst>
          </p:cNvPr>
          <p:cNvSpPr txBox="1"/>
          <p:nvPr/>
        </p:nvSpPr>
        <p:spPr>
          <a:xfrm>
            <a:off x="8973699" y="1681514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57D0617E-6A95-4F22-B378-3A26423A595E}"/>
              </a:ext>
            </a:extLst>
          </p:cNvPr>
          <p:cNvSpPr txBox="1"/>
          <p:nvPr/>
        </p:nvSpPr>
        <p:spPr>
          <a:xfrm>
            <a:off x="9028839" y="282897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id="{80F0D976-FF7A-43FF-9D6C-664CBD9D5EE3}"/>
              </a:ext>
            </a:extLst>
          </p:cNvPr>
          <p:cNvCxnSpPr>
            <a:cxnSpLocks/>
          </p:cNvCxnSpPr>
          <p:nvPr/>
        </p:nvCxnSpPr>
        <p:spPr>
          <a:xfrm>
            <a:off x="8772629" y="3199641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521E6192-7854-485F-AD26-90BA42AFF663}"/>
              </a:ext>
            </a:extLst>
          </p:cNvPr>
          <p:cNvSpPr txBox="1"/>
          <p:nvPr/>
        </p:nvSpPr>
        <p:spPr>
          <a:xfrm>
            <a:off x="8604239" y="3992671"/>
            <a:ext cx="369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CDC46C08-F806-45A6-9A7B-12506C231C68}"/>
              </a:ext>
            </a:extLst>
          </p:cNvPr>
          <p:cNvSpPr txBox="1"/>
          <p:nvPr/>
        </p:nvSpPr>
        <p:spPr>
          <a:xfrm>
            <a:off x="8604239" y="280217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E10BF92B-0B1E-4B88-9B95-CC2B6C5B5997}"/>
              </a:ext>
            </a:extLst>
          </p:cNvPr>
          <p:cNvCxnSpPr>
            <a:cxnSpLocks/>
          </p:cNvCxnSpPr>
          <p:nvPr/>
        </p:nvCxnSpPr>
        <p:spPr>
          <a:xfrm>
            <a:off x="7500275" y="3153700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CaixaDeTexto 132">
            <a:extLst>
              <a:ext uri="{FF2B5EF4-FFF2-40B4-BE49-F238E27FC236}">
                <a16:creationId xmlns:a16="http://schemas.microsoft.com/office/drawing/2014/main" id="{FDF13ECC-9FC2-443D-AD71-915A508530AD}"/>
              </a:ext>
            </a:extLst>
          </p:cNvPr>
          <p:cNvSpPr txBox="1"/>
          <p:nvPr/>
        </p:nvSpPr>
        <p:spPr>
          <a:xfrm>
            <a:off x="7331885" y="3946730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34" name="CaixaDeTexto 133">
            <a:extLst>
              <a:ext uri="{FF2B5EF4-FFF2-40B4-BE49-F238E27FC236}">
                <a16:creationId xmlns:a16="http://schemas.microsoft.com/office/drawing/2014/main" id="{E15B1835-0DFB-45F9-99B3-6637EE2BC1F3}"/>
              </a:ext>
            </a:extLst>
          </p:cNvPr>
          <p:cNvSpPr txBox="1"/>
          <p:nvPr/>
        </p:nvSpPr>
        <p:spPr>
          <a:xfrm>
            <a:off x="7331885" y="275623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35" name="Conector reto 134">
            <a:extLst>
              <a:ext uri="{FF2B5EF4-FFF2-40B4-BE49-F238E27FC236}">
                <a16:creationId xmlns:a16="http://schemas.microsoft.com/office/drawing/2014/main" id="{2BF58F50-2311-44FB-8C90-58C12F95D890}"/>
              </a:ext>
            </a:extLst>
          </p:cNvPr>
          <p:cNvCxnSpPr>
            <a:cxnSpLocks/>
          </p:cNvCxnSpPr>
          <p:nvPr/>
        </p:nvCxnSpPr>
        <p:spPr>
          <a:xfrm>
            <a:off x="7107339" y="1975355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CaixaDeTexto 135">
            <a:extLst>
              <a:ext uri="{FF2B5EF4-FFF2-40B4-BE49-F238E27FC236}">
                <a16:creationId xmlns:a16="http://schemas.microsoft.com/office/drawing/2014/main" id="{CBFCCE75-67B2-4525-B578-07F99C7563FD}"/>
              </a:ext>
            </a:extLst>
          </p:cNvPr>
          <p:cNvSpPr txBox="1"/>
          <p:nvPr/>
        </p:nvSpPr>
        <p:spPr>
          <a:xfrm>
            <a:off x="6381882" y="1593319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HOCH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137" name="CaixaDeTexto 136">
            <a:extLst>
              <a:ext uri="{FF2B5EF4-FFF2-40B4-BE49-F238E27FC236}">
                <a16:creationId xmlns:a16="http://schemas.microsoft.com/office/drawing/2014/main" id="{5014B294-C5CE-4CB0-B330-85BB72AE3A07}"/>
              </a:ext>
            </a:extLst>
          </p:cNvPr>
          <p:cNvSpPr txBox="1"/>
          <p:nvPr/>
        </p:nvSpPr>
        <p:spPr>
          <a:xfrm>
            <a:off x="6951508" y="281427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23590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tângulo: Cantos Arredondados 109">
            <a:extLst>
              <a:ext uri="{FF2B5EF4-FFF2-40B4-BE49-F238E27FC236}">
                <a16:creationId xmlns:a16="http://schemas.microsoft.com/office/drawing/2014/main" id="{8BC2E7D8-05CC-4AFC-8F57-17448E50A2CA}"/>
              </a:ext>
            </a:extLst>
          </p:cNvPr>
          <p:cNvSpPr/>
          <p:nvPr/>
        </p:nvSpPr>
        <p:spPr>
          <a:xfrm>
            <a:off x="3135704" y="5512350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etângulo: Cantos Arredondados 110">
            <a:extLst>
              <a:ext uri="{FF2B5EF4-FFF2-40B4-BE49-F238E27FC236}">
                <a16:creationId xmlns:a16="http://schemas.microsoft.com/office/drawing/2014/main" id="{45EF058F-61A8-4D7D-85A6-A1F2F1074181}"/>
              </a:ext>
            </a:extLst>
          </p:cNvPr>
          <p:cNvSpPr/>
          <p:nvPr/>
        </p:nvSpPr>
        <p:spPr>
          <a:xfrm>
            <a:off x="3015961" y="5414549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Ribose</a:t>
            </a:r>
          </a:p>
        </p:txBody>
      </p:sp>
      <p:sp>
        <p:nvSpPr>
          <p:cNvPr id="131" name="Retângulo: Cantos Arredondados 130">
            <a:extLst>
              <a:ext uri="{FF2B5EF4-FFF2-40B4-BE49-F238E27FC236}">
                <a16:creationId xmlns:a16="http://schemas.microsoft.com/office/drawing/2014/main" id="{BD617528-6F14-4C3F-B4A3-4DE4304B4E80}"/>
              </a:ext>
            </a:extLst>
          </p:cNvPr>
          <p:cNvSpPr/>
          <p:nvPr/>
        </p:nvSpPr>
        <p:spPr>
          <a:xfrm>
            <a:off x="7095786" y="5492016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Retângulo: Cantos Arredondados 131">
            <a:extLst>
              <a:ext uri="{FF2B5EF4-FFF2-40B4-BE49-F238E27FC236}">
                <a16:creationId xmlns:a16="http://schemas.microsoft.com/office/drawing/2014/main" id="{E3FF98C4-EB27-4392-8D33-1180E00EC500}"/>
              </a:ext>
            </a:extLst>
          </p:cNvPr>
          <p:cNvSpPr/>
          <p:nvPr/>
        </p:nvSpPr>
        <p:spPr>
          <a:xfrm>
            <a:off x="6976043" y="5409876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Desoxirribose</a:t>
            </a:r>
          </a:p>
        </p:txBody>
      </p: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8AB1C68F-36FA-4898-9A7E-1CB267FDA37F}"/>
              </a:ext>
            </a:extLst>
          </p:cNvPr>
          <p:cNvCxnSpPr>
            <a:cxnSpLocks/>
          </p:cNvCxnSpPr>
          <p:nvPr/>
        </p:nvCxnSpPr>
        <p:spPr>
          <a:xfrm rot="16200000">
            <a:off x="7855836" y="1689588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247F8FEB-F12F-454D-8B08-FEFC817D5DA2}"/>
              </a:ext>
            </a:extLst>
          </p:cNvPr>
          <p:cNvGrpSpPr/>
          <p:nvPr/>
        </p:nvGrpSpPr>
        <p:grpSpPr>
          <a:xfrm rot="5400000">
            <a:off x="8390919" y="864704"/>
            <a:ext cx="461665" cy="804984"/>
            <a:chOff x="8757181" y="2029631"/>
            <a:chExt cx="461665" cy="804984"/>
          </a:xfrm>
        </p:grpSpPr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0359B1B3-6D17-45F6-BAC0-7A7B351B0F4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69437" y="2661195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BBB9700F-DC62-45DB-8849-1B6C6A98B45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76681" y="2655552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E201268A-8EF5-456A-B7AE-371881DF2AF0}"/>
                </a:ext>
              </a:extLst>
            </p:cNvPr>
            <p:cNvSpPr txBox="1"/>
            <p:nvPr/>
          </p:nvSpPr>
          <p:spPr>
            <a:xfrm rot="16200000">
              <a:off x="8748972" y="2037840"/>
              <a:ext cx="478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O</a:t>
              </a:r>
            </a:p>
          </p:txBody>
        </p:sp>
      </p:grp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4B04B33C-EC5C-4C9A-BAC9-CDC72FDF8603}"/>
              </a:ext>
            </a:extLst>
          </p:cNvPr>
          <p:cNvSpPr txBox="1"/>
          <p:nvPr/>
        </p:nvSpPr>
        <p:spPr>
          <a:xfrm>
            <a:off x="7792768" y="1050357"/>
            <a:ext cx="46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8C2F607C-FE72-4B3B-8330-22F9ECAF6BFD}"/>
              </a:ext>
            </a:extLst>
          </p:cNvPr>
          <p:cNvSpPr txBox="1"/>
          <p:nvPr/>
        </p:nvSpPr>
        <p:spPr>
          <a:xfrm>
            <a:off x="7795154" y="1820905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E51CCC52-6E82-4D49-95DD-A45FF0BDDA4B}"/>
              </a:ext>
            </a:extLst>
          </p:cNvPr>
          <p:cNvCxnSpPr>
            <a:cxnSpLocks/>
          </p:cNvCxnSpPr>
          <p:nvPr/>
        </p:nvCxnSpPr>
        <p:spPr>
          <a:xfrm rot="16200000">
            <a:off x="7839606" y="4739251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4E5A60E3-5091-4F6B-80A5-1468A296A29D}"/>
              </a:ext>
            </a:extLst>
          </p:cNvPr>
          <p:cNvCxnSpPr>
            <a:cxnSpLocks/>
          </p:cNvCxnSpPr>
          <p:nvPr/>
        </p:nvCxnSpPr>
        <p:spPr>
          <a:xfrm rot="16200000">
            <a:off x="7611091" y="1825410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722BF0A9-4C18-4C66-A473-9F7C2DA274B1}"/>
              </a:ext>
            </a:extLst>
          </p:cNvPr>
          <p:cNvSpPr txBox="1"/>
          <p:nvPr/>
        </p:nvSpPr>
        <p:spPr>
          <a:xfrm>
            <a:off x="8578542" y="1783997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05E05FF0-DDBD-470B-8922-BCFA787834C2}"/>
              </a:ext>
            </a:extLst>
          </p:cNvPr>
          <p:cNvCxnSpPr>
            <a:cxnSpLocks/>
          </p:cNvCxnSpPr>
          <p:nvPr/>
        </p:nvCxnSpPr>
        <p:spPr>
          <a:xfrm rot="16200000">
            <a:off x="8436630" y="1825410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A3AD3096-D5A2-4F5E-81E9-DB60A34EC439}"/>
              </a:ext>
            </a:extLst>
          </p:cNvPr>
          <p:cNvSpPr txBox="1"/>
          <p:nvPr/>
        </p:nvSpPr>
        <p:spPr>
          <a:xfrm>
            <a:off x="7756304" y="4870568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18CBC039-CBB7-4A0F-BF33-F54D4B2884B9}"/>
              </a:ext>
            </a:extLst>
          </p:cNvPr>
          <p:cNvCxnSpPr>
            <a:cxnSpLocks/>
          </p:cNvCxnSpPr>
          <p:nvPr/>
        </p:nvCxnSpPr>
        <p:spPr>
          <a:xfrm rot="16200000">
            <a:off x="7855836" y="2437223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A4620A9B-5CC2-4038-BAF7-AF0E83A7DCD0}"/>
              </a:ext>
            </a:extLst>
          </p:cNvPr>
          <p:cNvSpPr txBox="1"/>
          <p:nvPr/>
        </p:nvSpPr>
        <p:spPr>
          <a:xfrm>
            <a:off x="7795154" y="2568540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A47FC836-A04C-4971-A166-90B7BCC810B9}"/>
              </a:ext>
            </a:extLst>
          </p:cNvPr>
          <p:cNvCxnSpPr>
            <a:cxnSpLocks/>
          </p:cNvCxnSpPr>
          <p:nvPr/>
        </p:nvCxnSpPr>
        <p:spPr>
          <a:xfrm rot="16200000">
            <a:off x="7611091" y="2573045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F0CC6B0D-8F00-4EE3-9E2E-6923C7E01CAF}"/>
              </a:ext>
            </a:extLst>
          </p:cNvPr>
          <p:cNvSpPr txBox="1"/>
          <p:nvPr/>
        </p:nvSpPr>
        <p:spPr>
          <a:xfrm>
            <a:off x="8578542" y="2531632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4B879D70-CF2C-496F-B320-0A4100ABC406}"/>
              </a:ext>
            </a:extLst>
          </p:cNvPr>
          <p:cNvCxnSpPr>
            <a:cxnSpLocks/>
          </p:cNvCxnSpPr>
          <p:nvPr/>
        </p:nvCxnSpPr>
        <p:spPr>
          <a:xfrm rot="16200000">
            <a:off x="8436630" y="2573045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1227510B-D007-4B4C-B81F-1E38EB3B270C}"/>
              </a:ext>
            </a:extLst>
          </p:cNvPr>
          <p:cNvSpPr txBox="1"/>
          <p:nvPr/>
        </p:nvSpPr>
        <p:spPr>
          <a:xfrm>
            <a:off x="7011767" y="2531632"/>
            <a:ext cx="47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id="{2DD85E55-A9DE-49D9-8C28-682FCFA817C9}"/>
              </a:ext>
            </a:extLst>
          </p:cNvPr>
          <p:cNvCxnSpPr>
            <a:cxnSpLocks/>
          </p:cNvCxnSpPr>
          <p:nvPr/>
        </p:nvCxnSpPr>
        <p:spPr>
          <a:xfrm rot="16200000">
            <a:off x="7850896" y="3211436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BD830A99-5475-475F-8EBE-9FBC388BE3F8}"/>
              </a:ext>
            </a:extLst>
          </p:cNvPr>
          <p:cNvSpPr txBox="1"/>
          <p:nvPr/>
        </p:nvSpPr>
        <p:spPr>
          <a:xfrm>
            <a:off x="7790214" y="3342753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CD2645F4-3DF2-4987-BD7D-D638740B743A}"/>
              </a:ext>
            </a:extLst>
          </p:cNvPr>
          <p:cNvCxnSpPr>
            <a:cxnSpLocks/>
          </p:cNvCxnSpPr>
          <p:nvPr/>
        </p:nvCxnSpPr>
        <p:spPr>
          <a:xfrm rot="16200000">
            <a:off x="7606151" y="3347258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ABB694D3-D2AA-4685-9451-38D00880C068}"/>
              </a:ext>
            </a:extLst>
          </p:cNvPr>
          <p:cNvSpPr txBox="1"/>
          <p:nvPr/>
        </p:nvSpPr>
        <p:spPr>
          <a:xfrm>
            <a:off x="8573602" y="3305845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85" name="Conector reto 84">
            <a:extLst>
              <a:ext uri="{FF2B5EF4-FFF2-40B4-BE49-F238E27FC236}">
                <a16:creationId xmlns:a16="http://schemas.microsoft.com/office/drawing/2014/main" id="{3D9B8549-3AC9-42D1-8007-94133DBB6E79}"/>
              </a:ext>
            </a:extLst>
          </p:cNvPr>
          <p:cNvCxnSpPr>
            <a:cxnSpLocks/>
          </p:cNvCxnSpPr>
          <p:nvPr/>
        </p:nvCxnSpPr>
        <p:spPr>
          <a:xfrm rot="16200000">
            <a:off x="8431690" y="3347258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3B132BFF-82CF-4D1B-BAC7-8FE5CF6E7266}"/>
              </a:ext>
            </a:extLst>
          </p:cNvPr>
          <p:cNvSpPr txBox="1"/>
          <p:nvPr/>
        </p:nvSpPr>
        <p:spPr>
          <a:xfrm>
            <a:off x="7006827" y="3305845"/>
            <a:ext cx="47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87" name="Conector reto 86">
            <a:extLst>
              <a:ext uri="{FF2B5EF4-FFF2-40B4-BE49-F238E27FC236}">
                <a16:creationId xmlns:a16="http://schemas.microsoft.com/office/drawing/2014/main" id="{F74371E0-91B4-4439-BE4B-87CB19847EEE}"/>
              </a:ext>
            </a:extLst>
          </p:cNvPr>
          <p:cNvCxnSpPr>
            <a:cxnSpLocks/>
          </p:cNvCxnSpPr>
          <p:nvPr/>
        </p:nvCxnSpPr>
        <p:spPr>
          <a:xfrm rot="16200000">
            <a:off x="7841506" y="4011610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D588F263-CB80-4D90-A22B-4C4677293CD1}"/>
              </a:ext>
            </a:extLst>
          </p:cNvPr>
          <p:cNvSpPr txBox="1"/>
          <p:nvPr/>
        </p:nvSpPr>
        <p:spPr>
          <a:xfrm>
            <a:off x="7780824" y="4142927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89" name="Conector reto 88">
            <a:extLst>
              <a:ext uri="{FF2B5EF4-FFF2-40B4-BE49-F238E27FC236}">
                <a16:creationId xmlns:a16="http://schemas.microsoft.com/office/drawing/2014/main" id="{ED906835-F56D-4083-ABA5-3F889F605701}"/>
              </a:ext>
            </a:extLst>
          </p:cNvPr>
          <p:cNvCxnSpPr>
            <a:cxnSpLocks/>
          </p:cNvCxnSpPr>
          <p:nvPr/>
        </p:nvCxnSpPr>
        <p:spPr>
          <a:xfrm rot="16200000">
            <a:off x="7596761" y="4147432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0C4A7289-93E0-4676-A3DE-FFCD328C0205}"/>
              </a:ext>
            </a:extLst>
          </p:cNvPr>
          <p:cNvSpPr txBox="1"/>
          <p:nvPr/>
        </p:nvSpPr>
        <p:spPr>
          <a:xfrm>
            <a:off x="8564212" y="4106019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91" name="Conector reto 90">
            <a:extLst>
              <a:ext uri="{FF2B5EF4-FFF2-40B4-BE49-F238E27FC236}">
                <a16:creationId xmlns:a16="http://schemas.microsoft.com/office/drawing/2014/main" id="{C762F138-B5E7-4B17-A0D8-D0201034D79C}"/>
              </a:ext>
            </a:extLst>
          </p:cNvPr>
          <p:cNvCxnSpPr>
            <a:cxnSpLocks/>
          </p:cNvCxnSpPr>
          <p:nvPr/>
        </p:nvCxnSpPr>
        <p:spPr>
          <a:xfrm rot="16200000">
            <a:off x="8422300" y="4147432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EDAEB0ED-F2A3-4C7B-B6AD-B177C39FDA4C}"/>
              </a:ext>
            </a:extLst>
          </p:cNvPr>
          <p:cNvSpPr txBox="1"/>
          <p:nvPr/>
        </p:nvSpPr>
        <p:spPr>
          <a:xfrm>
            <a:off x="6978537" y="4125413"/>
            <a:ext cx="47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5DC3DA84-5E9F-4431-8560-6D5F14383B4A}"/>
              </a:ext>
            </a:extLst>
          </p:cNvPr>
          <p:cNvSpPr txBox="1"/>
          <p:nvPr/>
        </p:nvSpPr>
        <p:spPr>
          <a:xfrm>
            <a:off x="6977856" y="1780145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94" name="Conector reto 93">
            <a:extLst>
              <a:ext uri="{FF2B5EF4-FFF2-40B4-BE49-F238E27FC236}">
                <a16:creationId xmlns:a16="http://schemas.microsoft.com/office/drawing/2014/main" id="{BA900726-0ADC-470D-8AC2-F88ABFFD6255}"/>
              </a:ext>
            </a:extLst>
          </p:cNvPr>
          <p:cNvCxnSpPr>
            <a:cxnSpLocks/>
          </p:cNvCxnSpPr>
          <p:nvPr/>
        </p:nvCxnSpPr>
        <p:spPr>
          <a:xfrm rot="16200000">
            <a:off x="7850896" y="894082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2B0F49AB-5F2D-43D0-8047-E70D62573459}"/>
              </a:ext>
            </a:extLst>
          </p:cNvPr>
          <p:cNvSpPr txBox="1"/>
          <p:nvPr/>
        </p:nvSpPr>
        <p:spPr>
          <a:xfrm>
            <a:off x="7765856" y="305653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96" name="Conector reto 95">
            <a:extLst>
              <a:ext uri="{FF2B5EF4-FFF2-40B4-BE49-F238E27FC236}">
                <a16:creationId xmlns:a16="http://schemas.microsoft.com/office/drawing/2014/main" id="{B5104416-B375-45AB-A917-81A4504110CF}"/>
              </a:ext>
            </a:extLst>
          </p:cNvPr>
          <p:cNvCxnSpPr>
            <a:cxnSpLocks/>
          </p:cNvCxnSpPr>
          <p:nvPr/>
        </p:nvCxnSpPr>
        <p:spPr>
          <a:xfrm rot="16200000">
            <a:off x="3984713" y="1721754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Agrupar 96">
            <a:extLst>
              <a:ext uri="{FF2B5EF4-FFF2-40B4-BE49-F238E27FC236}">
                <a16:creationId xmlns:a16="http://schemas.microsoft.com/office/drawing/2014/main" id="{9F6D5494-90A4-46E2-B3AF-77074B8E5766}"/>
              </a:ext>
            </a:extLst>
          </p:cNvPr>
          <p:cNvGrpSpPr/>
          <p:nvPr/>
        </p:nvGrpSpPr>
        <p:grpSpPr>
          <a:xfrm rot="5400000">
            <a:off x="4519796" y="896874"/>
            <a:ext cx="461665" cy="804984"/>
            <a:chOff x="8757185" y="2029631"/>
            <a:chExt cx="461665" cy="804984"/>
          </a:xfrm>
        </p:grpSpPr>
        <p:cxnSp>
          <p:nvCxnSpPr>
            <p:cNvPr id="98" name="Conector reto 97">
              <a:extLst>
                <a:ext uri="{FF2B5EF4-FFF2-40B4-BE49-F238E27FC236}">
                  <a16:creationId xmlns:a16="http://schemas.microsoft.com/office/drawing/2014/main" id="{9D4A81F1-BDF2-434B-95C1-8DF25B4BF2F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69437" y="2661195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to 98">
              <a:extLst>
                <a:ext uri="{FF2B5EF4-FFF2-40B4-BE49-F238E27FC236}">
                  <a16:creationId xmlns:a16="http://schemas.microsoft.com/office/drawing/2014/main" id="{46CA8965-68D4-404A-8D7C-19901B5799F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76681" y="2655552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CaixaDeTexto 99">
              <a:extLst>
                <a:ext uri="{FF2B5EF4-FFF2-40B4-BE49-F238E27FC236}">
                  <a16:creationId xmlns:a16="http://schemas.microsoft.com/office/drawing/2014/main" id="{1693FD81-E15B-44C0-9BEC-41FA3EFFFD72}"/>
                </a:ext>
              </a:extLst>
            </p:cNvPr>
            <p:cNvSpPr txBox="1"/>
            <p:nvPr/>
          </p:nvSpPr>
          <p:spPr>
            <a:xfrm rot="16200000">
              <a:off x="8748976" y="2037840"/>
              <a:ext cx="478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O</a:t>
              </a:r>
            </a:p>
          </p:txBody>
        </p:sp>
      </p:grp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DB051428-B6F0-4FF9-8E79-0C4FD4E623EB}"/>
              </a:ext>
            </a:extLst>
          </p:cNvPr>
          <p:cNvSpPr txBox="1"/>
          <p:nvPr/>
        </p:nvSpPr>
        <p:spPr>
          <a:xfrm>
            <a:off x="3921645" y="1082523"/>
            <a:ext cx="46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80E146DA-7A59-4447-AED7-D6E9B6EB1E0F}"/>
              </a:ext>
            </a:extLst>
          </p:cNvPr>
          <p:cNvSpPr txBox="1"/>
          <p:nvPr/>
        </p:nvSpPr>
        <p:spPr>
          <a:xfrm>
            <a:off x="3924031" y="1853071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103" name="Conector reto 102">
            <a:extLst>
              <a:ext uri="{FF2B5EF4-FFF2-40B4-BE49-F238E27FC236}">
                <a16:creationId xmlns:a16="http://schemas.microsoft.com/office/drawing/2014/main" id="{EE6D89C4-D457-4B6D-9792-B5A8EBAC5581}"/>
              </a:ext>
            </a:extLst>
          </p:cNvPr>
          <p:cNvCxnSpPr>
            <a:cxnSpLocks/>
          </p:cNvCxnSpPr>
          <p:nvPr/>
        </p:nvCxnSpPr>
        <p:spPr>
          <a:xfrm rot="16200000">
            <a:off x="3968483" y="4771417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to 103">
            <a:extLst>
              <a:ext uri="{FF2B5EF4-FFF2-40B4-BE49-F238E27FC236}">
                <a16:creationId xmlns:a16="http://schemas.microsoft.com/office/drawing/2014/main" id="{7D36E699-0CF9-4517-99E4-27EA344B5E25}"/>
              </a:ext>
            </a:extLst>
          </p:cNvPr>
          <p:cNvCxnSpPr>
            <a:cxnSpLocks/>
          </p:cNvCxnSpPr>
          <p:nvPr/>
        </p:nvCxnSpPr>
        <p:spPr>
          <a:xfrm rot="16200000">
            <a:off x="3739968" y="1857576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E41F1198-C904-4095-AAFA-E26BB0FCC1AB}"/>
              </a:ext>
            </a:extLst>
          </p:cNvPr>
          <p:cNvSpPr txBox="1"/>
          <p:nvPr/>
        </p:nvSpPr>
        <p:spPr>
          <a:xfrm>
            <a:off x="4707419" y="1816163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106" name="Conector reto 105">
            <a:extLst>
              <a:ext uri="{FF2B5EF4-FFF2-40B4-BE49-F238E27FC236}">
                <a16:creationId xmlns:a16="http://schemas.microsoft.com/office/drawing/2014/main" id="{C99B1140-AF8A-4551-940A-9A48E1603B6A}"/>
              </a:ext>
            </a:extLst>
          </p:cNvPr>
          <p:cNvCxnSpPr>
            <a:cxnSpLocks/>
          </p:cNvCxnSpPr>
          <p:nvPr/>
        </p:nvCxnSpPr>
        <p:spPr>
          <a:xfrm rot="16200000">
            <a:off x="4565507" y="1857576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1FD54B8A-1864-4CC1-8016-7EBE3D2EF59E}"/>
              </a:ext>
            </a:extLst>
          </p:cNvPr>
          <p:cNvSpPr txBox="1"/>
          <p:nvPr/>
        </p:nvSpPr>
        <p:spPr>
          <a:xfrm>
            <a:off x="3885181" y="4902734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108" name="Conector reto 107">
            <a:extLst>
              <a:ext uri="{FF2B5EF4-FFF2-40B4-BE49-F238E27FC236}">
                <a16:creationId xmlns:a16="http://schemas.microsoft.com/office/drawing/2014/main" id="{6710F74F-62EF-4757-BF50-098545185D2B}"/>
              </a:ext>
            </a:extLst>
          </p:cNvPr>
          <p:cNvCxnSpPr>
            <a:cxnSpLocks/>
          </p:cNvCxnSpPr>
          <p:nvPr/>
        </p:nvCxnSpPr>
        <p:spPr>
          <a:xfrm rot="16200000">
            <a:off x="3984713" y="2469389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51154928-6A69-4640-8CFF-8D8F981FABC7}"/>
              </a:ext>
            </a:extLst>
          </p:cNvPr>
          <p:cNvSpPr txBox="1"/>
          <p:nvPr/>
        </p:nvSpPr>
        <p:spPr>
          <a:xfrm>
            <a:off x="3924031" y="2600706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112" name="Conector reto 111">
            <a:extLst>
              <a:ext uri="{FF2B5EF4-FFF2-40B4-BE49-F238E27FC236}">
                <a16:creationId xmlns:a16="http://schemas.microsoft.com/office/drawing/2014/main" id="{63588E66-3510-4B8B-8A41-55D9BB95AE46}"/>
              </a:ext>
            </a:extLst>
          </p:cNvPr>
          <p:cNvCxnSpPr>
            <a:cxnSpLocks/>
          </p:cNvCxnSpPr>
          <p:nvPr/>
        </p:nvCxnSpPr>
        <p:spPr>
          <a:xfrm rot="16200000">
            <a:off x="3739968" y="2605211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03B779DF-F192-4473-A8F2-EE75AB4F797E}"/>
              </a:ext>
            </a:extLst>
          </p:cNvPr>
          <p:cNvSpPr txBox="1"/>
          <p:nvPr/>
        </p:nvSpPr>
        <p:spPr>
          <a:xfrm>
            <a:off x="4707419" y="2563798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114" name="Conector reto 113">
            <a:extLst>
              <a:ext uri="{FF2B5EF4-FFF2-40B4-BE49-F238E27FC236}">
                <a16:creationId xmlns:a16="http://schemas.microsoft.com/office/drawing/2014/main" id="{FD1C96F2-0B58-4F9F-9A71-7225756CAFBB}"/>
              </a:ext>
            </a:extLst>
          </p:cNvPr>
          <p:cNvCxnSpPr>
            <a:cxnSpLocks/>
          </p:cNvCxnSpPr>
          <p:nvPr/>
        </p:nvCxnSpPr>
        <p:spPr>
          <a:xfrm rot="16200000">
            <a:off x="4565507" y="2605211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7F9F7F49-611A-4BEB-8BE0-968B04A1C916}"/>
              </a:ext>
            </a:extLst>
          </p:cNvPr>
          <p:cNvSpPr txBox="1"/>
          <p:nvPr/>
        </p:nvSpPr>
        <p:spPr>
          <a:xfrm>
            <a:off x="3140644" y="2563798"/>
            <a:ext cx="47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116" name="Conector reto 115">
            <a:extLst>
              <a:ext uri="{FF2B5EF4-FFF2-40B4-BE49-F238E27FC236}">
                <a16:creationId xmlns:a16="http://schemas.microsoft.com/office/drawing/2014/main" id="{D967B4F1-CCC9-4507-88FB-F5F2EA2F691E}"/>
              </a:ext>
            </a:extLst>
          </p:cNvPr>
          <p:cNvCxnSpPr>
            <a:cxnSpLocks/>
          </p:cNvCxnSpPr>
          <p:nvPr/>
        </p:nvCxnSpPr>
        <p:spPr>
          <a:xfrm rot="16200000">
            <a:off x="3979773" y="3243602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CF896C9A-5EDC-417D-AA83-C9707F84DA18}"/>
              </a:ext>
            </a:extLst>
          </p:cNvPr>
          <p:cNvSpPr txBox="1"/>
          <p:nvPr/>
        </p:nvSpPr>
        <p:spPr>
          <a:xfrm>
            <a:off x="3919091" y="3374919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118" name="Conector reto 117">
            <a:extLst>
              <a:ext uri="{FF2B5EF4-FFF2-40B4-BE49-F238E27FC236}">
                <a16:creationId xmlns:a16="http://schemas.microsoft.com/office/drawing/2014/main" id="{0F446D55-32C5-48A8-BB60-7C937D49D758}"/>
              </a:ext>
            </a:extLst>
          </p:cNvPr>
          <p:cNvCxnSpPr>
            <a:cxnSpLocks/>
          </p:cNvCxnSpPr>
          <p:nvPr/>
        </p:nvCxnSpPr>
        <p:spPr>
          <a:xfrm rot="16200000">
            <a:off x="3735028" y="3379424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CaixaDeTexto 118">
            <a:extLst>
              <a:ext uri="{FF2B5EF4-FFF2-40B4-BE49-F238E27FC236}">
                <a16:creationId xmlns:a16="http://schemas.microsoft.com/office/drawing/2014/main" id="{3630673E-C3F6-4DAF-B5C4-3846472CAE0E}"/>
              </a:ext>
            </a:extLst>
          </p:cNvPr>
          <p:cNvSpPr txBox="1"/>
          <p:nvPr/>
        </p:nvSpPr>
        <p:spPr>
          <a:xfrm>
            <a:off x="4702479" y="3338011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120" name="Conector reto 119">
            <a:extLst>
              <a:ext uri="{FF2B5EF4-FFF2-40B4-BE49-F238E27FC236}">
                <a16:creationId xmlns:a16="http://schemas.microsoft.com/office/drawing/2014/main" id="{5ABBEDD8-54A7-45DE-B144-54C36B2F0E15}"/>
              </a:ext>
            </a:extLst>
          </p:cNvPr>
          <p:cNvCxnSpPr>
            <a:cxnSpLocks/>
          </p:cNvCxnSpPr>
          <p:nvPr/>
        </p:nvCxnSpPr>
        <p:spPr>
          <a:xfrm rot="16200000">
            <a:off x="4560567" y="3379424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71A769A5-3336-40CF-B59F-1568B120AFEF}"/>
              </a:ext>
            </a:extLst>
          </p:cNvPr>
          <p:cNvSpPr txBox="1"/>
          <p:nvPr/>
        </p:nvSpPr>
        <p:spPr>
          <a:xfrm>
            <a:off x="3135704" y="3338011"/>
            <a:ext cx="47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122" name="Conector reto 121">
            <a:extLst>
              <a:ext uri="{FF2B5EF4-FFF2-40B4-BE49-F238E27FC236}">
                <a16:creationId xmlns:a16="http://schemas.microsoft.com/office/drawing/2014/main" id="{5FB40F47-3141-4137-944C-49C2461CCDC7}"/>
              </a:ext>
            </a:extLst>
          </p:cNvPr>
          <p:cNvCxnSpPr>
            <a:cxnSpLocks/>
          </p:cNvCxnSpPr>
          <p:nvPr/>
        </p:nvCxnSpPr>
        <p:spPr>
          <a:xfrm rot="16200000">
            <a:off x="3970383" y="4043776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DA1EDF7B-504A-43D3-8121-43AFA2BEC36C}"/>
              </a:ext>
            </a:extLst>
          </p:cNvPr>
          <p:cNvSpPr txBox="1"/>
          <p:nvPr/>
        </p:nvSpPr>
        <p:spPr>
          <a:xfrm>
            <a:off x="3909701" y="4175093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124" name="Conector reto 123">
            <a:extLst>
              <a:ext uri="{FF2B5EF4-FFF2-40B4-BE49-F238E27FC236}">
                <a16:creationId xmlns:a16="http://schemas.microsoft.com/office/drawing/2014/main" id="{FD6EFFBA-2B34-4C66-83FC-8E470E4E9979}"/>
              </a:ext>
            </a:extLst>
          </p:cNvPr>
          <p:cNvCxnSpPr>
            <a:cxnSpLocks/>
          </p:cNvCxnSpPr>
          <p:nvPr/>
        </p:nvCxnSpPr>
        <p:spPr>
          <a:xfrm rot="16200000">
            <a:off x="3725638" y="4179598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E2661DB2-10C7-45A7-B683-765236032871}"/>
              </a:ext>
            </a:extLst>
          </p:cNvPr>
          <p:cNvSpPr txBox="1"/>
          <p:nvPr/>
        </p:nvSpPr>
        <p:spPr>
          <a:xfrm>
            <a:off x="4693089" y="4138185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126" name="Conector reto 125">
            <a:extLst>
              <a:ext uri="{FF2B5EF4-FFF2-40B4-BE49-F238E27FC236}">
                <a16:creationId xmlns:a16="http://schemas.microsoft.com/office/drawing/2014/main" id="{DA34533E-94D5-461D-BCC3-6123470093FA}"/>
              </a:ext>
            </a:extLst>
          </p:cNvPr>
          <p:cNvCxnSpPr>
            <a:cxnSpLocks/>
          </p:cNvCxnSpPr>
          <p:nvPr/>
        </p:nvCxnSpPr>
        <p:spPr>
          <a:xfrm rot="16200000">
            <a:off x="4551177" y="4179598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185E42AF-D5A8-47CA-A671-FA281DC455C4}"/>
              </a:ext>
            </a:extLst>
          </p:cNvPr>
          <p:cNvSpPr txBox="1"/>
          <p:nvPr/>
        </p:nvSpPr>
        <p:spPr>
          <a:xfrm>
            <a:off x="3107414" y="4157579"/>
            <a:ext cx="47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128" name="CaixaDeTexto 127">
            <a:extLst>
              <a:ext uri="{FF2B5EF4-FFF2-40B4-BE49-F238E27FC236}">
                <a16:creationId xmlns:a16="http://schemas.microsoft.com/office/drawing/2014/main" id="{41A749EA-F9FB-4B98-8327-7C3B715A3E8A}"/>
              </a:ext>
            </a:extLst>
          </p:cNvPr>
          <p:cNvSpPr txBox="1"/>
          <p:nvPr/>
        </p:nvSpPr>
        <p:spPr>
          <a:xfrm>
            <a:off x="3106733" y="1812311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129" name="Conector reto 128">
            <a:extLst>
              <a:ext uri="{FF2B5EF4-FFF2-40B4-BE49-F238E27FC236}">
                <a16:creationId xmlns:a16="http://schemas.microsoft.com/office/drawing/2014/main" id="{42623B74-D01C-4654-9313-91B7B2E6B5D3}"/>
              </a:ext>
            </a:extLst>
          </p:cNvPr>
          <p:cNvCxnSpPr>
            <a:cxnSpLocks/>
          </p:cNvCxnSpPr>
          <p:nvPr/>
        </p:nvCxnSpPr>
        <p:spPr>
          <a:xfrm rot="16200000">
            <a:off x="3979773" y="926248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CaixaDeTexto 129">
            <a:extLst>
              <a:ext uri="{FF2B5EF4-FFF2-40B4-BE49-F238E27FC236}">
                <a16:creationId xmlns:a16="http://schemas.microsoft.com/office/drawing/2014/main" id="{19503784-647F-4BAA-91B9-45D4BA77D081}"/>
              </a:ext>
            </a:extLst>
          </p:cNvPr>
          <p:cNvSpPr txBox="1"/>
          <p:nvPr/>
        </p:nvSpPr>
        <p:spPr>
          <a:xfrm>
            <a:off x="3894733" y="337819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776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tângulo: Cantos Arredondados 109">
            <a:extLst>
              <a:ext uri="{FF2B5EF4-FFF2-40B4-BE49-F238E27FC236}">
                <a16:creationId xmlns:a16="http://schemas.microsoft.com/office/drawing/2014/main" id="{8BC2E7D8-05CC-4AFC-8F57-17448E50A2CA}"/>
              </a:ext>
            </a:extLst>
          </p:cNvPr>
          <p:cNvSpPr/>
          <p:nvPr/>
        </p:nvSpPr>
        <p:spPr>
          <a:xfrm>
            <a:off x="2753947" y="733497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etângulo: Cantos Arredondados 110">
            <a:extLst>
              <a:ext uri="{FF2B5EF4-FFF2-40B4-BE49-F238E27FC236}">
                <a16:creationId xmlns:a16="http://schemas.microsoft.com/office/drawing/2014/main" id="{45EF058F-61A8-4D7D-85A6-A1F2F1074181}"/>
              </a:ext>
            </a:extLst>
          </p:cNvPr>
          <p:cNvSpPr/>
          <p:nvPr/>
        </p:nvSpPr>
        <p:spPr>
          <a:xfrm>
            <a:off x="2634204" y="651357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Gliceraldeído</a:t>
            </a:r>
          </a:p>
        </p:txBody>
      </p:sp>
      <p:sp>
        <p:nvSpPr>
          <p:cNvPr id="131" name="Retângulo: Cantos Arredondados 130">
            <a:extLst>
              <a:ext uri="{FF2B5EF4-FFF2-40B4-BE49-F238E27FC236}">
                <a16:creationId xmlns:a16="http://schemas.microsoft.com/office/drawing/2014/main" id="{BD617528-6F14-4C3F-B4A3-4DE4304B4E80}"/>
              </a:ext>
            </a:extLst>
          </p:cNvPr>
          <p:cNvSpPr/>
          <p:nvPr/>
        </p:nvSpPr>
        <p:spPr>
          <a:xfrm>
            <a:off x="6824560" y="733497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Retângulo: Cantos Arredondados 131">
            <a:extLst>
              <a:ext uri="{FF2B5EF4-FFF2-40B4-BE49-F238E27FC236}">
                <a16:creationId xmlns:a16="http://schemas.microsoft.com/office/drawing/2014/main" id="{E3FF98C4-EB27-4392-8D33-1180E00EC500}"/>
              </a:ext>
            </a:extLst>
          </p:cNvPr>
          <p:cNvSpPr/>
          <p:nvPr/>
        </p:nvSpPr>
        <p:spPr>
          <a:xfrm>
            <a:off x="6704817" y="651357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Di-hidroxiacetona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825058A-7F42-4908-B0BF-BD85FB09F7F3}"/>
              </a:ext>
            </a:extLst>
          </p:cNvPr>
          <p:cNvSpPr txBox="1"/>
          <p:nvPr/>
        </p:nvSpPr>
        <p:spPr>
          <a:xfrm>
            <a:off x="3448375" y="3637695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28D904B0-ECD2-4E56-B91E-6E505309C405}"/>
              </a:ext>
            </a:extLst>
          </p:cNvPr>
          <p:cNvCxnSpPr>
            <a:cxnSpLocks/>
          </p:cNvCxnSpPr>
          <p:nvPr/>
        </p:nvCxnSpPr>
        <p:spPr>
          <a:xfrm rot="16200000">
            <a:off x="3509057" y="4198876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D73B01E8-505F-47FB-8DF6-218773037847}"/>
              </a:ext>
            </a:extLst>
          </p:cNvPr>
          <p:cNvCxnSpPr>
            <a:cxnSpLocks/>
          </p:cNvCxnSpPr>
          <p:nvPr/>
        </p:nvCxnSpPr>
        <p:spPr>
          <a:xfrm rot="16200000">
            <a:off x="3264312" y="3642200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FE26E0F-262B-46AF-8A23-9093E536CCFB}"/>
              </a:ext>
            </a:extLst>
          </p:cNvPr>
          <p:cNvSpPr txBox="1"/>
          <p:nvPr/>
        </p:nvSpPr>
        <p:spPr>
          <a:xfrm>
            <a:off x="4231763" y="3600787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750C7E63-26A6-4AD1-AB21-B03E81B6EC21}"/>
              </a:ext>
            </a:extLst>
          </p:cNvPr>
          <p:cNvCxnSpPr>
            <a:cxnSpLocks/>
          </p:cNvCxnSpPr>
          <p:nvPr/>
        </p:nvCxnSpPr>
        <p:spPr>
          <a:xfrm rot="16200000">
            <a:off x="3536112" y="3510448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2DF5CFA-3517-4755-90C3-B1D1E73B63EC}"/>
              </a:ext>
            </a:extLst>
          </p:cNvPr>
          <p:cNvGrpSpPr/>
          <p:nvPr/>
        </p:nvGrpSpPr>
        <p:grpSpPr>
          <a:xfrm rot="5400000">
            <a:off x="4028702" y="2735448"/>
            <a:ext cx="461665" cy="804984"/>
            <a:chOff x="8757181" y="2029631"/>
            <a:chExt cx="461665" cy="804984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21CFD753-16C9-4DFF-8A7C-0BD5870D053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69437" y="2661195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C7100827-48A0-4804-A357-27840F83304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76681" y="2655552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A9DA4285-D0D5-4AE6-9987-6BF0C9833F09}"/>
                </a:ext>
              </a:extLst>
            </p:cNvPr>
            <p:cNvSpPr txBox="1"/>
            <p:nvPr/>
          </p:nvSpPr>
          <p:spPr>
            <a:xfrm rot="16200000">
              <a:off x="8748972" y="2037840"/>
              <a:ext cx="478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O</a:t>
              </a:r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2811A8D-FEDD-4E7D-9A85-59CA062CDF26}"/>
              </a:ext>
            </a:extLst>
          </p:cNvPr>
          <p:cNvSpPr txBox="1"/>
          <p:nvPr/>
        </p:nvSpPr>
        <p:spPr>
          <a:xfrm>
            <a:off x="3459909" y="2935401"/>
            <a:ext cx="46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C971398F-26A6-4937-A4CA-C4D8192637E5}"/>
              </a:ext>
            </a:extLst>
          </p:cNvPr>
          <p:cNvGrpSpPr/>
          <p:nvPr/>
        </p:nvGrpSpPr>
        <p:grpSpPr>
          <a:xfrm rot="5400000">
            <a:off x="3286991" y="2286569"/>
            <a:ext cx="813550" cy="536024"/>
            <a:chOff x="7985388" y="2772531"/>
            <a:chExt cx="813550" cy="536024"/>
          </a:xfrm>
        </p:grpSpPr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CBE3D724-A786-4F22-8215-EECD40452FC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08877" y="2852548"/>
              <a:ext cx="0" cy="38012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A23E9587-A506-434C-B1C3-C0223FC8A58D}"/>
                </a:ext>
              </a:extLst>
            </p:cNvPr>
            <p:cNvSpPr txBox="1"/>
            <p:nvPr/>
          </p:nvSpPr>
          <p:spPr>
            <a:xfrm rot="16200000">
              <a:off x="7948209" y="2809710"/>
              <a:ext cx="536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  <a:endParaRPr kumimoji="0" lang="pt-BR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B9BFD12D-B73C-4403-87B0-01D23A16889B}"/>
              </a:ext>
            </a:extLst>
          </p:cNvPr>
          <p:cNvCxnSpPr>
            <a:cxnSpLocks/>
          </p:cNvCxnSpPr>
          <p:nvPr/>
        </p:nvCxnSpPr>
        <p:spPr>
          <a:xfrm rot="16200000">
            <a:off x="4089851" y="3642200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218A23D-1399-4C8E-BF43-F8BC7DA3F374}"/>
              </a:ext>
            </a:extLst>
          </p:cNvPr>
          <p:cNvSpPr txBox="1"/>
          <p:nvPr/>
        </p:nvSpPr>
        <p:spPr>
          <a:xfrm>
            <a:off x="2652270" y="3601428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F8B9E3A-E10F-46CB-9354-F1F82062A168}"/>
              </a:ext>
            </a:extLst>
          </p:cNvPr>
          <p:cNvSpPr txBox="1"/>
          <p:nvPr/>
        </p:nvSpPr>
        <p:spPr>
          <a:xfrm>
            <a:off x="3448375" y="4330193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658E9A78-549B-4BB5-A741-1FB3352729FE}"/>
              </a:ext>
            </a:extLst>
          </p:cNvPr>
          <p:cNvCxnSpPr>
            <a:cxnSpLocks/>
          </p:cNvCxnSpPr>
          <p:nvPr/>
        </p:nvCxnSpPr>
        <p:spPr>
          <a:xfrm rot="16200000">
            <a:off x="3509057" y="4891374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42FC2AA3-3EED-4AB0-A6AF-F554A79A57DB}"/>
              </a:ext>
            </a:extLst>
          </p:cNvPr>
          <p:cNvCxnSpPr>
            <a:cxnSpLocks/>
          </p:cNvCxnSpPr>
          <p:nvPr/>
        </p:nvCxnSpPr>
        <p:spPr>
          <a:xfrm rot="16200000">
            <a:off x="3264312" y="4334698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2F4C761-10B6-426B-88E0-BC980870D78B}"/>
              </a:ext>
            </a:extLst>
          </p:cNvPr>
          <p:cNvSpPr txBox="1"/>
          <p:nvPr/>
        </p:nvSpPr>
        <p:spPr>
          <a:xfrm>
            <a:off x="4231763" y="4293285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81B8B46C-D886-4904-810C-E3B85094ECB7}"/>
              </a:ext>
            </a:extLst>
          </p:cNvPr>
          <p:cNvCxnSpPr>
            <a:cxnSpLocks/>
          </p:cNvCxnSpPr>
          <p:nvPr/>
        </p:nvCxnSpPr>
        <p:spPr>
          <a:xfrm rot="16200000">
            <a:off x="4089851" y="4334698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28CF787-208F-49AB-B3E3-6259E18644F7}"/>
              </a:ext>
            </a:extLst>
          </p:cNvPr>
          <p:cNvSpPr txBox="1"/>
          <p:nvPr/>
        </p:nvSpPr>
        <p:spPr>
          <a:xfrm>
            <a:off x="2652270" y="4293926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1344DD08-E4EA-48B9-995D-016CA8A01603}"/>
              </a:ext>
            </a:extLst>
          </p:cNvPr>
          <p:cNvSpPr txBox="1"/>
          <p:nvPr/>
        </p:nvSpPr>
        <p:spPr>
          <a:xfrm>
            <a:off x="3425755" y="5022691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ABA3C198-DA69-4294-A922-9BC95E30517B}"/>
              </a:ext>
            </a:extLst>
          </p:cNvPr>
          <p:cNvSpPr txBox="1"/>
          <p:nvPr/>
        </p:nvSpPr>
        <p:spPr>
          <a:xfrm>
            <a:off x="7381764" y="3674603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DE9EA09A-A92A-4448-B3AF-AA61AD6B3AE1}"/>
              </a:ext>
            </a:extLst>
          </p:cNvPr>
          <p:cNvCxnSpPr>
            <a:cxnSpLocks/>
          </p:cNvCxnSpPr>
          <p:nvPr/>
        </p:nvCxnSpPr>
        <p:spPr>
          <a:xfrm rot="16200000">
            <a:off x="7442446" y="4235784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E8DCC043-5594-4B45-9367-6B312BBD8DBF}"/>
              </a:ext>
            </a:extLst>
          </p:cNvPr>
          <p:cNvCxnSpPr>
            <a:cxnSpLocks/>
          </p:cNvCxnSpPr>
          <p:nvPr/>
        </p:nvCxnSpPr>
        <p:spPr>
          <a:xfrm rot="16200000">
            <a:off x="7249539" y="2968007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6B5E9C77-3CDB-4F7B-AAE1-C0847C0A06B7}"/>
              </a:ext>
            </a:extLst>
          </p:cNvPr>
          <p:cNvCxnSpPr>
            <a:cxnSpLocks/>
          </p:cNvCxnSpPr>
          <p:nvPr/>
        </p:nvCxnSpPr>
        <p:spPr>
          <a:xfrm rot="16200000">
            <a:off x="7469501" y="3547356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3747AB39-4864-489B-BBDB-EFEABE37E1D1}"/>
              </a:ext>
            </a:extLst>
          </p:cNvPr>
          <p:cNvGrpSpPr/>
          <p:nvPr/>
        </p:nvGrpSpPr>
        <p:grpSpPr>
          <a:xfrm rot="16200000">
            <a:off x="6759974" y="3470023"/>
            <a:ext cx="461665" cy="804984"/>
            <a:chOff x="8757181" y="2029631"/>
            <a:chExt cx="461665" cy="804984"/>
          </a:xfrm>
        </p:grpSpPr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805D33F9-7A8D-4101-A1AA-2FFDEF50B52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69437" y="2661195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6390CDC4-9A06-4C34-A8C3-441DA8398D7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76681" y="2655552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AF2AAA5A-2713-41CC-A845-B2EAD8CB64E0}"/>
                </a:ext>
              </a:extLst>
            </p:cNvPr>
            <p:cNvSpPr txBox="1"/>
            <p:nvPr/>
          </p:nvSpPr>
          <p:spPr>
            <a:xfrm rot="16200000">
              <a:off x="8748972" y="2037840"/>
              <a:ext cx="478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O</a:t>
              </a:r>
            </a:p>
          </p:txBody>
        </p:sp>
      </p:grp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1624625A-BAED-4684-BDDB-73382ECCBC83}"/>
              </a:ext>
            </a:extLst>
          </p:cNvPr>
          <p:cNvSpPr txBox="1"/>
          <p:nvPr/>
        </p:nvSpPr>
        <p:spPr>
          <a:xfrm>
            <a:off x="7393298" y="2972309"/>
            <a:ext cx="46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605091B1-1BA2-4BC5-9721-EDF4C6C4E52C}"/>
              </a:ext>
            </a:extLst>
          </p:cNvPr>
          <p:cNvGrpSpPr/>
          <p:nvPr/>
        </p:nvGrpSpPr>
        <p:grpSpPr>
          <a:xfrm rot="5400000">
            <a:off x="7220380" y="2323477"/>
            <a:ext cx="813550" cy="536024"/>
            <a:chOff x="7985388" y="2772531"/>
            <a:chExt cx="813550" cy="536024"/>
          </a:xfrm>
        </p:grpSpPr>
        <p:cxnSp>
          <p:nvCxnSpPr>
            <p:cNvPr id="44" name="Conector reto 43">
              <a:extLst>
                <a:ext uri="{FF2B5EF4-FFF2-40B4-BE49-F238E27FC236}">
                  <a16:creationId xmlns:a16="http://schemas.microsoft.com/office/drawing/2014/main" id="{FB90D300-A75D-4280-AD6F-7ECBBCF576C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08877" y="2852548"/>
              <a:ext cx="0" cy="38012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2AAEC72D-4F06-4DC0-A363-A84AF2C952F0}"/>
                </a:ext>
              </a:extLst>
            </p:cNvPr>
            <p:cNvSpPr txBox="1"/>
            <p:nvPr/>
          </p:nvSpPr>
          <p:spPr>
            <a:xfrm rot="16200000">
              <a:off x="7948209" y="2809710"/>
              <a:ext cx="536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  <a:endParaRPr kumimoji="0" lang="pt-BR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endParaRPr>
            </a:p>
          </p:txBody>
        </p:sp>
      </p:grp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8178CCFA-587B-4613-8974-C9BAC6360D1A}"/>
              </a:ext>
            </a:extLst>
          </p:cNvPr>
          <p:cNvSpPr txBox="1"/>
          <p:nvPr/>
        </p:nvSpPr>
        <p:spPr>
          <a:xfrm>
            <a:off x="6637497" y="2927235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0FE3734B-6F34-4CB1-8433-3E27A9547293}"/>
              </a:ext>
            </a:extLst>
          </p:cNvPr>
          <p:cNvSpPr txBox="1"/>
          <p:nvPr/>
        </p:nvSpPr>
        <p:spPr>
          <a:xfrm>
            <a:off x="7381764" y="4367101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13F4DB14-D56D-4272-A463-41AA5A711068}"/>
              </a:ext>
            </a:extLst>
          </p:cNvPr>
          <p:cNvCxnSpPr>
            <a:cxnSpLocks/>
          </p:cNvCxnSpPr>
          <p:nvPr/>
        </p:nvCxnSpPr>
        <p:spPr>
          <a:xfrm rot="16200000">
            <a:off x="7442446" y="4928282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0AC385D2-85BA-4C2E-8EFD-038DA8A2F461}"/>
              </a:ext>
            </a:extLst>
          </p:cNvPr>
          <p:cNvCxnSpPr>
            <a:cxnSpLocks/>
          </p:cNvCxnSpPr>
          <p:nvPr/>
        </p:nvCxnSpPr>
        <p:spPr>
          <a:xfrm rot="16200000">
            <a:off x="7197701" y="4371606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DB2F8D34-3EF0-4D23-AD34-F841D217D9AA}"/>
              </a:ext>
            </a:extLst>
          </p:cNvPr>
          <p:cNvSpPr txBox="1"/>
          <p:nvPr/>
        </p:nvSpPr>
        <p:spPr>
          <a:xfrm>
            <a:off x="8165152" y="4330193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7BB36875-97FA-4234-8E2B-9196C19101E8}"/>
              </a:ext>
            </a:extLst>
          </p:cNvPr>
          <p:cNvCxnSpPr>
            <a:cxnSpLocks/>
          </p:cNvCxnSpPr>
          <p:nvPr/>
        </p:nvCxnSpPr>
        <p:spPr>
          <a:xfrm rot="16200000">
            <a:off x="8023240" y="4371606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39661177-6244-4FA7-BB26-AA7DC4562FB5}"/>
              </a:ext>
            </a:extLst>
          </p:cNvPr>
          <p:cNvSpPr txBox="1"/>
          <p:nvPr/>
        </p:nvSpPr>
        <p:spPr>
          <a:xfrm>
            <a:off x="6585659" y="4330834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FFC980A0-7FA5-41F2-BC99-208EBA9B8410}"/>
              </a:ext>
            </a:extLst>
          </p:cNvPr>
          <p:cNvSpPr txBox="1"/>
          <p:nvPr/>
        </p:nvSpPr>
        <p:spPr>
          <a:xfrm>
            <a:off x="7359144" y="5059599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460FD289-DEC3-469E-A814-81E7F23A0316}"/>
              </a:ext>
            </a:extLst>
          </p:cNvPr>
          <p:cNvSpPr txBox="1"/>
          <p:nvPr/>
        </p:nvSpPr>
        <p:spPr>
          <a:xfrm>
            <a:off x="8165152" y="2962950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0AF24938-DA4B-414B-AD81-C1FC9E4F36F9}"/>
              </a:ext>
            </a:extLst>
          </p:cNvPr>
          <p:cNvCxnSpPr>
            <a:cxnSpLocks/>
          </p:cNvCxnSpPr>
          <p:nvPr/>
        </p:nvCxnSpPr>
        <p:spPr>
          <a:xfrm rot="16200000">
            <a:off x="8023240" y="3004363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8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584764" y="2345347"/>
            <a:ext cx="3451578" cy="623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defRPr/>
            </a:pPr>
            <a:r>
              <a:rPr lang="pt-BR" sz="4400" b="1" kern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Carboidratos</a:t>
            </a:r>
            <a:endParaRPr sz="1400" ker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4445566" y="2345347"/>
            <a:ext cx="3451578" cy="623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defRPr/>
            </a:pPr>
            <a:r>
              <a:rPr lang="pt-BR" sz="4400" b="1" kern="0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Proteínas</a:t>
            </a:r>
            <a:endParaRPr sz="1400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8141064" y="2339905"/>
            <a:ext cx="3451578" cy="623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defRPr/>
            </a:pPr>
            <a:r>
              <a:rPr lang="pt-BR" sz="4400" b="1" kern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Lipídeos</a:t>
            </a:r>
            <a:endParaRPr sz="1400" ker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1248231" y="406402"/>
            <a:ext cx="10014857" cy="95794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pt-BR" sz="4000" b="1" kern="0" dirty="0">
                <a:solidFill>
                  <a:srgbClr val="FFFFFF"/>
                </a:solidFill>
                <a:latin typeface="Bell MT"/>
                <a:ea typeface="Bell MT"/>
                <a:cs typeface="Bell MT"/>
                <a:sym typeface="Bell MT"/>
              </a:rPr>
              <a:t>Grupos de moléculas orgânicas</a:t>
            </a:r>
            <a:endParaRPr sz="40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4" descr="Carboidratos: características, classificação, funções - Brasil Escol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654" y="3573720"/>
            <a:ext cx="2857500" cy="190500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20" name="Google Shape;120;p4" descr="Dónde encontramos las proteínas? – Landívar en cas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8369" y="3139441"/>
            <a:ext cx="2857500" cy="2770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 descr="LÍPIDOS O GRASAS PARTE I - Guerreros Fi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61490" y="3577147"/>
            <a:ext cx="3171069" cy="2016815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3096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3F7F080C-C25D-41DD-99E4-A799EDA63749}"/>
              </a:ext>
            </a:extLst>
          </p:cNvPr>
          <p:cNvSpPr/>
          <p:nvPr/>
        </p:nvSpPr>
        <p:spPr>
          <a:xfrm>
            <a:off x="2927724" y="3793962"/>
            <a:ext cx="6576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(CH</a:t>
            </a:r>
            <a:r>
              <a:rPr kumimoji="0" lang="pt-BR" sz="6000" b="0" i="0" u="none" strike="noStrike" kern="1200" cap="none" spc="0" normalizeH="0" baseline="-2500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O)</a:t>
            </a:r>
            <a:r>
              <a:rPr kumimoji="0" lang="pt-BR" sz="6000" b="0" i="0" u="none" strike="noStrike" kern="1200" cap="none" spc="0" normalizeH="0" baseline="-2500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DC9BCA9-FD6D-4AEE-B441-3653EA311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18" y="2583002"/>
            <a:ext cx="10904562" cy="72669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Fórmula básica para açucares simples </a:t>
            </a:r>
            <a:r>
              <a:rPr lang="pt-BR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(Monossacarídeos)</a:t>
            </a:r>
            <a:endParaRPr lang="pt-BR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7A79EEE-11C6-4568-9311-431D894C52F4}"/>
              </a:ext>
            </a:extLst>
          </p:cNvPr>
          <p:cNvSpPr txBox="1">
            <a:spLocks/>
          </p:cNvSpPr>
          <p:nvPr/>
        </p:nvSpPr>
        <p:spPr>
          <a:xfrm>
            <a:off x="1937125" y="5089446"/>
            <a:ext cx="8557487" cy="726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 que n é maior que 3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7C9272C-A929-409F-A544-82D714CF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12" y="466501"/>
            <a:ext cx="4826587" cy="143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21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0D2B6A0-92C8-413C-878D-4E754D93A8E2}"/>
              </a:ext>
            </a:extLst>
          </p:cNvPr>
          <p:cNvSpPr/>
          <p:nvPr/>
        </p:nvSpPr>
        <p:spPr>
          <a:xfrm>
            <a:off x="2133599" y="354665"/>
            <a:ext cx="79248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Classificação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com base 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Grupo Funcional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7BE69C4-B36E-4FDC-8D93-1D040D4A5CEE}"/>
              </a:ext>
            </a:extLst>
          </p:cNvPr>
          <p:cNvSpPr/>
          <p:nvPr/>
        </p:nvSpPr>
        <p:spPr>
          <a:xfrm>
            <a:off x="2108201" y="3385483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9595DA4-90A0-46C9-B8FC-582C9D7CCD98}"/>
              </a:ext>
            </a:extLst>
          </p:cNvPr>
          <p:cNvSpPr/>
          <p:nvPr/>
        </p:nvSpPr>
        <p:spPr>
          <a:xfrm>
            <a:off x="1988458" y="3303343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Aldoses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92DC1CBD-AF3D-40F8-BE0C-996DE2EC0043}"/>
              </a:ext>
            </a:extLst>
          </p:cNvPr>
          <p:cNvSpPr/>
          <p:nvPr/>
        </p:nvSpPr>
        <p:spPr>
          <a:xfrm>
            <a:off x="8432799" y="3342264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76B47C9B-3E83-4C6F-B430-5CF542CA8CDE}"/>
              </a:ext>
            </a:extLst>
          </p:cNvPr>
          <p:cNvSpPr/>
          <p:nvPr/>
        </p:nvSpPr>
        <p:spPr>
          <a:xfrm>
            <a:off x="8313056" y="3260124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Cetose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51324165-77FB-4D17-A1BA-BE192DA98547}"/>
              </a:ext>
            </a:extLst>
          </p:cNvPr>
          <p:cNvGrpSpPr/>
          <p:nvPr/>
        </p:nvGrpSpPr>
        <p:grpSpPr>
          <a:xfrm rot="7681387">
            <a:off x="3246147" y="5434279"/>
            <a:ext cx="769441" cy="948017"/>
            <a:chOff x="8596393" y="1886598"/>
            <a:chExt cx="769441" cy="948017"/>
          </a:xfrm>
        </p:grpSpPr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332EDE9C-11C7-4B55-AEFB-6A2BD795AEB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69437" y="2661195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AFDB0C51-A497-4E51-87F5-CF36AE3FFB8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76681" y="2655552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206123DE-76B3-45DE-87CD-F0A6A333122C}"/>
                </a:ext>
              </a:extLst>
            </p:cNvPr>
            <p:cNvSpPr txBox="1"/>
            <p:nvPr/>
          </p:nvSpPr>
          <p:spPr>
            <a:xfrm rot="14441078">
              <a:off x="8742072" y="1740919"/>
              <a:ext cx="4780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O</a:t>
              </a:r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AA1662E-F458-4E70-ABE1-11E4A203A2F0}"/>
              </a:ext>
            </a:extLst>
          </p:cNvPr>
          <p:cNvSpPr txBox="1"/>
          <p:nvPr/>
        </p:nvSpPr>
        <p:spPr>
          <a:xfrm>
            <a:off x="2779857" y="4986830"/>
            <a:ext cx="46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  <a:endParaRPr kumimoji="0" lang="pt-BR" sz="4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EAD06A6A-8927-4AF8-9D09-3C7665A348D7}"/>
              </a:ext>
            </a:extLst>
          </p:cNvPr>
          <p:cNvGrpSpPr/>
          <p:nvPr/>
        </p:nvGrpSpPr>
        <p:grpSpPr>
          <a:xfrm rot="8994799">
            <a:off x="3128811" y="4441593"/>
            <a:ext cx="965604" cy="769441"/>
            <a:chOff x="7863422" y="2578562"/>
            <a:chExt cx="965604" cy="769441"/>
          </a:xfrm>
        </p:grpSpPr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D3308871-6458-4F98-B078-E4DAFAC6408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38965" y="2825949"/>
              <a:ext cx="0" cy="38012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39651F82-4744-44CB-A280-127005C2BFE8}"/>
                </a:ext>
              </a:extLst>
            </p:cNvPr>
            <p:cNvSpPr txBox="1"/>
            <p:nvPr/>
          </p:nvSpPr>
          <p:spPr>
            <a:xfrm rot="12605201">
              <a:off x="7863422" y="2578562"/>
              <a:ext cx="536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  <a:endParaRPr kumimoji="0" lang="pt-BR" sz="4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endParaRPr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C8FC458-5F10-4E34-90C8-61E9B0D2465F}"/>
              </a:ext>
            </a:extLst>
          </p:cNvPr>
          <p:cNvSpPr txBox="1"/>
          <p:nvPr/>
        </p:nvSpPr>
        <p:spPr>
          <a:xfrm>
            <a:off x="1863710" y="4937205"/>
            <a:ext cx="536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</a:t>
            </a:r>
            <a:endParaRPr kumimoji="0" lang="pt-BR" sz="4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F69C41F2-178F-4B8D-AA87-6EB5432DF6B0}"/>
              </a:ext>
            </a:extLst>
          </p:cNvPr>
          <p:cNvCxnSpPr>
            <a:cxnSpLocks/>
          </p:cNvCxnSpPr>
          <p:nvPr/>
        </p:nvCxnSpPr>
        <p:spPr>
          <a:xfrm rot="16200000">
            <a:off x="2589796" y="5153331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FDBFAED-8BF7-4668-9039-D7B474BDF441}"/>
              </a:ext>
            </a:extLst>
          </p:cNvPr>
          <p:cNvSpPr txBox="1"/>
          <p:nvPr/>
        </p:nvSpPr>
        <p:spPr>
          <a:xfrm>
            <a:off x="8942363" y="5411391"/>
            <a:ext cx="478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3A862ED5-70D9-46C8-A45B-152EB7E918A3}"/>
              </a:ext>
            </a:extLst>
          </p:cNvPr>
          <p:cNvCxnSpPr>
            <a:cxnSpLocks/>
          </p:cNvCxnSpPr>
          <p:nvPr/>
        </p:nvCxnSpPr>
        <p:spPr>
          <a:xfrm rot="16200000">
            <a:off x="8643045" y="5606050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88390DDE-85D1-4BD8-BC88-AACF6E7BB332}"/>
              </a:ext>
            </a:extLst>
          </p:cNvPr>
          <p:cNvGrpSpPr/>
          <p:nvPr/>
        </p:nvGrpSpPr>
        <p:grpSpPr>
          <a:xfrm>
            <a:off x="8953565" y="4313634"/>
            <a:ext cx="478083" cy="1079624"/>
            <a:chOff x="8751965" y="1754991"/>
            <a:chExt cx="478083" cy="1079624"/>
          </a:xfrm>
        </p:grpSpPr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090859D8-27F4-4575-956C-BE6963558B7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69437" y="2661195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355CDE9E-D454-4585-BB6F-81EFB15F6A9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76681" y="2655552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45E088E3-F57D-4845-8773-8EE5FEDDCA34}"/>
                </a:ext>
              </a:extLst>
            </p:cNvPr>
            <p:cNvSpPr txBox="1"/>
            <p:nvPr/>
          </p:nvSpPr>
          <p:spPr>
            <a:xfrm>
              <a:off x="8751965" y="1754991"/>
              <a:ext cx="4780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O</a:t>
              </a:r>
            </a:p>
          </p:txBody>
        </p:sp>
      </p:grp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DDE6E526-EAC7-4A6F-8871-699D24815976}"/>
              </a:ext>
            </a:extLst>
          </p:cNvPr>
          <p:cNvCxnSpPr>
            <a:cxnSpLocks/>
          </p:cNvCxnSpPr>
          <p:nvPr/>
        </p:nvCxnSpPr>
        <p:spPr>
          <a:xfrm rot="16200000">
            <a:off x="9680324" y="5606050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D26873C-F776-48EF-9658-DDAEC3451E50}"/>
              </a:ext>
            </a:extLst>
          </p:cNvPr>
          <p:cNvSpPr txBox="1"/>
          <p:nvPr/>
        </p:nvSpPr>
        <p:spPr>
          <a:xfrm>
            <a:off x="7568437" y="5404750"/>
            <a:ext cx="11296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</a:t>
            </a:r>
            <a:r>
              <a:rPr kumimoji="0" lang="pt-BR" sz="4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B3E528D-062A-429F-A7C1-49995605F2C2}"/>
              </a:ext>
            </a:extLst>
          </p:cNvPr>
          <p:cNvSpPr txBox="1"/>
          <p:nvPr/>
        </p:nvSpPr>
        <p:spPr>
          <a:xfrm>
            <a:off x="9646097" y="5379234"/>
            <a:ext cx="13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</a:t>
            </a:r>
            <a:r>
              <a:rPr kumimoji="0" lang="pt-BR" sz="4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3527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7BE69C4-B36E-4FDC-8D93-1D040D4A5CEE}"/>
              </a:ext>
            </a:extLst>
          </p:cNvPr>
          <p:cNvSpPr/>
          <p:nvPr/>
        </p:nvSpPr>
        <p:spPr>
          <a:xfrm>
            <a:off x="1955484" y="712171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9595DA4-90A0-46C9-B8FC-582C9D7CCD98}"/>
              </a:ext>
            </a:extLst>
          </p:cNvPr>
          <p:cNvSpPr/>
          <p:nvPr/>
        </p:nvSpPr>
        <p:spPr>
          <a:xfrm>
            <a:off x="1835741" y="630031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Aldoses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92DC1CBD-AF3D-40F8-BE0C-996DE2EC0043}"/>
              </a:ext>
            </a:extLst>
          </p:cNvPr>
          <p:cNvSpPr/>
          <p:nvPr/>
        </p:nvSpPr>
        <p:spPr>
          <a:xfrm>
            <a:off x="8301612" y="712171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76B47C9B-3E83-4C6F-B430-5CF542CA8CDE}"/>
              </a:ext>
            </a:extLst>
          </p:cNvPr>
          <p:cNvSpPr/>
          <p:nvPr/>
        </p:nvSpPr>
        <p:spPr>
          <a:xfrm>
            <a:off x="8181869" y="630031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Cetose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BC0D9D3D-C8B0-4108-B804-BC6593BE171F}"/>
              </a:ext>
            </a:extLst>
          </p:cNvPr>
          <p:cNvGrpSpPr/>
          <p:nvPr/>
        </p:nvGrpSpPr>
        <p:grpSpPr>
          <a:xfrm rot="7681387">
            <a:off x="3013918" y="4644319"/>
            <a:ext cx="769441" cy="948017"/>
            <a:chOff x="8596393" y="1886598"/>
            <a:chExt cx="769441" cy="948017"/>
          </a:xfrm>
        </p:grpSpPr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B7C5FFF5-D1D6-40F9-953A-A7A124AA74D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69437" y="2661195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AE5B91C0-04FA-433C-80A7-91E1AEC333A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76681" y="2655552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589CFCA2-6542-4A5C-ACA0-282285C80695}"/>
                </a:ext>
              </a:extLst>
            </p:cNvPr>
            <p:cNvSpPr txBox="1"/>
            <p:nvPr/>
          </p:nvSpPr>
          <p:spPr>
            <a:xfrm rot="14441078">
              <a:off x="8742072" y="1740919"/>
              <a:ext cx="4780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O</a:t>
              </a:r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301F7A2-12BE-4D87-BDDE-DA714BC0D984}"/>
              </a:ext>
            </a:extLst>
          </p:cNvPr>
          <p:cNvSpPr txBox="1"/>
          <p:nvPr/>
        </p:nvSpPr>
        <p:spPr>
          <a:xfrm>
            <a:off x="2547628" y="4196870"/>
            <a:ext cx="46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  <a:endParaRPr kumimoji="0" lang="pt-BR" sz="4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A03A30DD-6B9B-43C7-9EA3-E89C286BB17A}"/>
              </a:ext>
            </a:extLst>
          </p:cNvPr>
          <p:cNvGrpSpPr/>
          <p:nvPr/>
        </p:nvGrpSpPr>
        <p:grpSpPr>
          <a:xfrm rot="8994799">
            <a:off x="2896582" y="3651633"/>
            <a:ext cx="965604" cy="769441"/>
            <a:chOff x="7863422" y="2578562"/>
            <a:chExt cx="965604" cy="769441"/>
          </a:xfrm>
        </p:grpSpPr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878A71F1-09A7-4DAA-AA45-0D6280323B3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38965" y="2825949"/>
              <a:ext cx="0" cy="38012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57854D7A-475A-4C6C-BE0D-034A738889B4}"/>
                </a:ext>
              </a:extLst>
            </p:cNvPr>
            <p:cNvSpPr txBox="1"/>
            <p:nvPr/>
          </p:nvSpPr>
          <p:spPr>
            <a:xfrm rot="12605201">
              <a:off x="7863422" y="2578562"/>
              <a:ext cx="536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  <a:endParaRPr kumimoji="0" lang="pt-BR" sz="4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endParaRPr>
            </a:p>
          </p:txBody>
        </p:sp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6498170-3AD2-4C54-95C4-9CEB31650B1D}"/>
              </a:ext>
            </a:extLst>
          </p:cNvPr>
          <p:cNvSpPr txBox="1"/>
          <p:nvPr/>
        </p:nvSpPr>
        <p:spPr>
          <a:xfrm>
            <a:off x="1631481" y="4147245"/>
            <a:ext cx="536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</a:t>
            </a:r>
            <a:endParaRPr kumimoji="0" lang="pt-BR" sz="4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586BB784-A25F-4D3C-916C-E47172A4700A}"/>
              </a:ext>
            </a:extLst>
          </p:cNvPr>
          <p:cNvCxnSpPr>
            <a:cxnSpLocks/>
          </p:cNvCxnSpPr>
          <p:nvPr/>
        </p:nvCxnSpPr>
        <p:spPr>
          <a:xfrm rot="16200000">
            <a:off x="2357567" y="4363371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19C766C9-D8F6-4AA9-A3EE-05795697E4BF}"/>
              </a:ext>
            </a:extLst>
          </p:cNvPr>
          <p:cNvSpPr txBox="1"/>
          <p:nvPr/>
        </p:nvSpPr>
        <p:spPr>
          <a:xfrm>
            <a:off x="8710134" y="4621431"/>
            <a:ext cx="478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DBFBD93D-0B70-4FA1-87B5-970B281134B7}"/>
              </a:ext>
            </a:extLst>
          </p:cNvPr>
          <p:cNvCxnSpPr>
            <a:cxnSpLocks/>
          </p:cNvCxnSpPr>
          <p:nvPr/>
        </p:nvCxnSpPr>
        <p:spPr>
          <a:xfrm rot="16200000">
            <a:off x="8410816" y="4816090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C0055FA7-0715-46FA-866D-5FAE45D42CE1}"/>
              </a:ext>
            </a:extLst>
          </p:cNvPr>
          <p:cNvGrpSpPr/>
          <p:nvPr/>
        </p:nvGrpSpPr>
        <p:grpSpPr>
          <a:xfrm>
            <a:off x="8721336" y="3523674"/>
            <a:ext cx="478083" cy="1079624"/>
            <a:chOff x="8751965" y="1754991"/>
            <a:chExt cx="478083" cy="1079624"/>
          </a:xfrm>
        </p:grpSpPr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E960A82F-EFD2-4B38-8D81-9A4EB2313CF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69437" y="2661195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41A5B5C7-AE4D-4A8E-B97A-ED5B489630C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76681" y="2655552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E82BADC4-C545-4369-A7D1-FA8E9FBB5ECF}"/>
                </a:ext>
              </a:extLst>
            </p:cNvPr>
            <p:cNvSpPr txBox="1"/>
            <p:nvPr/>
          </p:nvSpPr>
          <p:spPr>
            <a:xfrm>
              <a:off x="8751965" y="1754991"/>
              <a:ext cx="4780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O</a:t>
              </a:r>
            </a:p>
          </p:txBody>
        </p:sp>
      </p:grp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85BAF6B6-873F-41A8-8ED9-8741DEF19C95}"/>
              </a:ext>
            </a:extLst>
          </p:cNvPr>
          <p:cNvCxnSpPr>
            <a:cxnSpLocks/>
          </p:cNvCxnSpPr>
          <p:nvPr/>
        </p:nvCxnSpPr>
        <p:spPr>
          <a:xfrm rot="16200000">
            <a:off x="9448095" y="4816090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38053127-6E0B-417C-9FF7-8A97B8CB052F}"/>
              </a:ext>
            </a:extLst>
          </p:cNvPr>
          <p:cNvSpPr txBox="1"/>
          <p:nvPr/>
        </p:nvSpPr>
        <p:spPr>
          <a:xfrm>
            <a:off x="7336208" y="4614790"/>
            <a:ext cx="11296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</a:t>
            </a:r>
            <a:r>
              <a:rPr kumimoji="0" lang="pt-BR" sz="4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85E86C3D-A2ED-442F-9A01-1FC3D3FF1FCA}"/>
              </a:ext>
            </a:extLst>
          </p:cNvPr>
          <p:cNvSpPr txBox="1"/>
          <p:nvPr/>
        </p:nvSpPr>
        <p:spPr>
          <a:xfrm>
            <a:off x="9413868" y="4589274"/>
            <a:ext cx="13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</a:t>
            </a:r>
            <a:r>
              <a:rPr kumimoji="0" lang="pt-BR" sz="4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9A96A983-E023-49F4-8F0D-2D9E54A9FC52}"/>
              </a:ext>
            </a:extLst>
          </p:cNvPr>
          <p:cNvSpPr/>
          <p:nvPr/>
        </p:nvSpPr>
        <p:spPr>
          <a:xfrm>
            <a:off x="1243671" y="2020918"/>
            <a:ext cx="38326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Possuem um grupo Al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deído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3B6F2048-A015-4468-949B-6CDAA5815BC7}"/>
              </a:ext>
            </a:extLst>
          </p:cNvPr>
          <p:cNvSpPr/>
          <p:nvPr/>
        </p:nvSpPr>
        <p:spPr>
          <a:xfrm>
            <a:off x="7246477" y="2020918"/>
            <a:ext cx="38326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Possuem um grupo Cetona</a:t>
            </a:r>
          </a:p>
        </p:txBody>
      </p:sp>
    </p:spTree>
    <p:extLst>
      <p:ext uri="{BB962C8B-B14F-4D97-AF65-F5344CB8AC3E}">
        <p14:creationId xmlns:p14="http://schemas.microsoft.com/office/powerpoint/2010/main" val="2687761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7BE69C4-B36E-4FDC-8D93-1D040D4A5CEE}"/>
              </a:ext>
            </a:extLst>
          </p:cNvPr>
          <p:cNvSpPr/>
          <p:nvPr/>
        </p:nvSpPr>
        <p:spPr>
          <a:xfrm>
            <a:off x="668217" y="579923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9595DA4-90A0-46C9-B8FC-582C9D7CCD98}"/>
              </a:ext>
            </a:extLst>
          </p:cNvPr>
          <p:cNvSpPr/>
          <p:nvPr/>
        </p:nvSpPr>
        <p:spPr>
          <a:xfrm>
            <a:off x="548474" y="497783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Cetoses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9A96A983-E023-49F4-8F0D-2D9E54A9FC52}"/>
              </a:ext>
            </a:extLst>
          </p:cNvPr>
          <p:cNvSpPr/>
          <p:nvPr/>
        </p:nvSpPr>
        <p:spPr>
          <a:xfrm>
            <a:off x="1344071" y="1999158"/>
            <a:ext cx="38326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Possuem um grupo Cetona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FC6D87E-975B-4DEC-AAF9-C1B682855739}"/>
              </a:ext>
            </a:extLst>
          </p:cNvPr>
          <p:cNvSpPr txBox="1"/>
          <p:nvPr/>
        </p:nvSpPr>
        <p:spPr>
          <a:xfrm>
            <a:off x="8552861" y="2078123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30D361F5-2663-4444-A87F-C73960632288}"/>
              </a:ext>
            </a:extLst>
          </p:cNvPr>
          <p:cNvCxnSpPr>
            <a:cxnSpLocks/>
          </p:cNvCxnSpPr>
          <p:nvPr/>
        </p:nvCxnSpPr>
        <p:spPr>
          <a:xfrm rot="16200000">
            <a:off x="8613543" y="2639304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B41CA372-B07A-4B7B-ACF9-B8C7C8C7EF58}"/>
              </a:ext>
            </a:extLst>
          </p:cNvPr>
          <p:cNvCxnSpPr>
            <a:cxnSpLocks/>
          </p:cNvCxnSpPr>
          <p:nvPr/>
        </p:nvCxnSpPr>
        <p:spPr>
          <a:xfrm rot="16200000">
            <a:off x="8640598" y="1950876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94FF50FB-324D-4E9F-9A1C-6F226264587C}"/>
              </a:ext>
            </a:extLst>
          </p:cNvPr>
          <p:cNvGrpSpPr/>
          <p:nvPr/>
        </p:nvGrpSpPr>
        <p:grpSpPr>
          <a:xfrm rot="5400000">
            <a:off x="9186563" y="1899962"/>
            <a:ext cx="461665" cy="804984"/>
            <a:chOff x="8757181" y="2029631"/>
            <a:chExt cx="461665" cy="804984"/>
          </a:xfrm>
        </p:grpSpPr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27943BB4-E336-48F9-AC11-EF4E4ABF192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69437" y="2661195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4950FA65-B1CB-4894-8765-329E40E9672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76681" y="2655552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BCBD0BB8-F35A-443A-A997-9BBEFA44B96C}"/>
                </a:ext>
              </a:extLst>
            </p:cNvPr>
            <p:cNvSpPr txBox="1"/>
            <p:nvPr/>
          </p:nvSpPr>
          <p:spPr>
            <a:xfrm rot="16200000">
              <a:off x="8748972" y="2037840"/>
              <a:ext cx="478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O</a:t>
              </a:r>
            </a:p>
          </p:txBody>
        </p:sp>
      </p:grp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6DD27065-CF8A-417E-9AC4-EF41C5CD5909}"/>
              </a:ext>
            </a:extLst>
          </p:cNvPr>
          <p:cNvSpPr txBox="1"/>
          <p:nvPr/>
        </p:nvSpPr>
        <p:spPr>
          <a:xfrm>
            <a:off x="8564395" y="1375829"/>
            <a:ext cx="46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D1E5A186-D3E0-4062-8949-DB94F23898BA}"/>
              </a:ext>
            </a:extLst>
          </p:cNvPr>
          <p:cNvGrpSpPr/>
          <p:nvPr/>
        </p:nvGrpSpPr>
        <p:grpSpPr>
          <a:xfrm rot="5400000">
            <a:off x="8559643" y="596486"/>
            <a:ext cx="788149" cy="849211"/>
            <a:chOff x="8010789" y="2684355"/>
            <a:chExt cx="788149" cy="536024"/>
          </a:xfrm>
        </p:grpSpPr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81DC9165-28A4-4DFE-99B9-EC7DFA870DF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08877" y="2852548"/>
              <a:ext cx="0" cy="380122"/>
            </a:xfrm>
            <a:prstGeom prst="line">
              <a:avLst/>
            </a:prstGeom>
            <a:ln w="28575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70B81D5E-DE82-4AD1-8BFF-8A5ED6169B8C}"/>
                </a:ext>
              </a:extLst>
            </p:cNvPr>
            <p:cNvSpPr txBox="1"/>
            <p:nvPr/>
          </p:nvSpPr>
          <p:spPr>
            <a:xfrm rot="16200000">
              <a:off x="7973610" y="2721534"/>
              <a:ext cx="536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OH</a:t>
              </a:r>
              <a:endParaRPr kumimoji="0" lang="pt-BR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569C69C5-226D-44C4-B9BD-31F79F1C2E6A}"/>
              </a:ext>
            </a:extLst>
          </p:cNvPr>
          <p:cNvGrpSpPr/>
          <p:nvPr/>
        </p:nvGrpSpPr>
        <p:grpSpPr>
          <a:xfrm>
            <a:off x="7780703" y="1381795"/>
            <a:ext cx="802103" cy="461665"/>
            <a:chOff x="7756756" y="2041856"/>
            <a:chExt cx="802103" cy="461665"/>
          </a:xfrm>
        </p:grpSpPr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BDE277EA-10A7-473E-B1E5-5F315714ED7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368798" y="2082628"/>
              <a:ext cx="0" cy="380122"/>
            </a:xfrm>
            <a:prstGeom prst="line">
              <a:avLst/>
            </a:prstGeom>
            <a:ln w="28575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7685959F-B5D6-44AA-8E18-167BF6328413}"/>
                </a:ext>
              </a:extLst>
            </p:cNvPr>
            <p:cNvSpPr txBox="1"/>
            <p:nvPr/>
          </p:nvSpPr>
          <p:spPr>
            <a:xfrm>
              <a:off x="7756756" y="2041856"/>
              <a:ext cx="536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  <a:endParaRPr kumimoji="0" lang="pt-BR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endParaRPr>
            </a:p>
          </p:txBody>
        </p:sp>
      </p:grp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BD0225FD-F37B-4D87-BD1B-74CA6C2C73C6}"/>
              </a:ext>
            </a:extLst>
          </p:cNvPr>
          <p:cNvSpPr txBox="1"/>
          <p:nvPr/>
        </p:nvSpPr>
        <p:spPr>
          <a:xfrm>
            <a:off x="8552861" y="2770621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9A048A00-E01F-43E6-86E6-B3163F427C75}"/>
              </a:ext>
            </a:extLst>
          </p:cNvPr>
          <p:cNvCxnSpPr>
            <a:cxnSpLocks/>
          </p:cNvCxnSpPr>
          <p:nvPr/>
        </p:nvCxnSpPr>
        <p:spPr>
          <a:xfrm rot="16200000">
            <a:off x="8597313" y="5688967"/>
            <a:ext cx="346841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F0AF7DE4-1C57-490C-9440-0DB0059F4F2F}"/>
              </a:ext>
            </a:extLst>
          </p:cNvPr>
          <p:cNvCxnSpPr>
            <a:cxnSpLocks/>
          </p:cNvCxnSpPr>
          <p:nvPr/>
        </p:nvCxnSpPr>
        <p:spPr>
          <a:xfrm rot="16200000">
            <a:off x="8368798" y="2775126"/>
            <a:ext cx="0" cy="380122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Agrupar 4">
            <a:extLst>
              <a:ext uri="{FF2B5EF4-FFF2-40B4-BE49-F238E27FC236}">
                <a16:creationId xmlns:a16="http://schemas.microsoft.com/office/drawing/2014/main" id="{17C2B872-0FE3-437B-BF03-06BF8F949C44}"/>
              </a:ext>
            </a:extLst>
          </p:cNvPr>
          <p:cNvGrpSpPr/>
          <p:nvPr/>
        </p:nvGrpSpPr>
        <p:grpSpPr>
          <a:xfrm>
            <a:off x="8987644" y="1361952"/>
            <a:ext cx="887971" cy="461665"/>
            <a:chOff x="9004276" y="2721013"/>
            <a:chExt cx="887971" cy="461665"/>
          </a:xfrm>
        </p:grpSpPr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B121F5E7-D0C6-447B-8C98-1E442E51652F}"/>
                </a:ext>
              </a:extLst>
            </p:cNvPr>
            <p:cNvSpPr txBox="1"/>
            <p:nvPr/>
          </p:nvSpPr>
          <p:spPr>
            <a:xfrm>
              <a:off x="9221949" y="2721013"/>
              <a:ext cx="6702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</a:p>
          </p:txBody>
        </p:sp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B38D8649-64A5-4E39-B916-23226AE0432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194337" y="2775126"/>
              <a:ext cx="0" cy="380122"/>
            </a:xfrm>
            <a:prstGeom prst="line">
              <a:avLst/>
            </a:prstGeom>
            <a:ln w="28575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82D23D85-4FE4-40F5-8E8D-23EE99C6A19F}"/>
              </a:ext>
            </a:extLst>
          </p:cNvPr>
          <p:cNvSpPr txBox="1"/>
          <p:nvPr/>
        </p:nvSpPr>
        <p:spPr>
          <a:xfrm>
            <a:off x="7518488" y="2734354"/>
            <a:ext cx="73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HO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9EDD74D0-22B7-4F49-B925-A86CE02BF497}"/>
              </a:ext>
            </a:extLst>
          </p:cNvPr>
          <p:cNvSpPr txBox="1"/>
          <p:nvPr/>
        </p:nvSpPr>
        <p:spPr>
          <a:xfrm>
            <a:off x="8514011" y="5820284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0003EA73-F4F8-404D-ADDD-1F15A11BB939}"/>
              </a:ext>
            </a:extLst>
          </p:cNvPr>
          <p:cNvCxnSpPr>
            <a:cxnSpLocks/>
          </p:cNvCxnSpPr>
          <p:nvPr/>
        </p:nvCxnSpPr>
        <p:spPr>
          <a:xfrm rot="16200000">
            <a:off x="8613543" y="3386939"/>
            <a:ext cx="346841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C45CAF9E-CA1F-4BE1-802F-C0E586F0FEAA}"/>
              </a:ext>
            </a:extLst>
          </p:cNvPr>
          <p:cNvSpPr txBox="1"/>
          <p:nvPr/>
        </p:nvSpPr>
        <p:spPr>
          <a:xfrm>
            <a:off x="8552861" y="3518256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7A1E3BBA-CAFF-4768-8706-FEF1DCA997FC}"/>
              </a:ext>
            </a:extLst>
          </p:cNvPr>
          <p:cNvCxnSpPr>
            <a:cxnSpLocks/>
          </p:cNvCxnSpPr>
          <p:nvPr/>
        </p:nvCxnSpPr>
        <p:spPr>
          <a:xfrm rot="16200000">
            <a:off x="8368798" y="3522761"/>
            <a:ext cx="0" cy="380122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E54E5EE6-564E-43B4-A8E4-9C160B9CB4BA}"/>
              </a:ext>
            </a:extLst>
          </p:cNvPr>
          <p:cNvSpPr txBox="1"/>
          <p:nvPr/>
        </p:nvSpPr>
        <p:spPr>
          <a:xfrm>
            <a:off x="9336249" y="3481348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D7F828FC-0F46-47F2-AB0D-1488B9D488F5}"/>
              </a:ext>
            </a:extLst>
          </p:cNvPr>
          <p:cNvCxnSpPr>
            <a:cxnSpLocks/>
          </p:cNvCxnSpPr>
          <p:nvPr/>
        </p:nvCxnSpPr>
        <p:spPr>
          <a:xfrm rot="16200000">
            <a:off x="9194337" y="3522761"/>
            <a:ext cx="0" cy="380122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58852E02-534C-4AFC-9345-F2B47EEBEA1E}"/>
              </a:ext>
            </a:extLst>
          </p:cNvPr>
          <p:cNvSpPr txBox="1"/>
          <p:nvPr/>
        </p:nvSpPr>
        <p:spPr>
          <a:xfrm>
            <a:off x="7769474" y="3481348"/>
            <a:ext cx="47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5C62565C-2553-450B-AA5A-5A24F6A664CE}"/>
              </a:ext>
            </a:extLst>
          </p:cNvPr>
          <p:cNvCxnSpPr>
            <a:cxnSpLocks/>
          </p:cNvCxnSpPr>
          <p:nvPr/>
        </p:nvCxnSpPr>
        <p:spPr>
          <a:xfrm rot="16200000">
            <a:off x="8608603" y="4161152"/>
            <a:ext cx="346841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CCB9DA25-CF7B-4082-8FEC-A4D6E93A9DE5}"/>
              </a:ext>
            </a:extLst>
          </p:cNvPr>
          <p:cNvSpPr txBox="1"/>
          <p:nvPr/>
        </p:nvSpPr>
        <p:spPr>
          <a:xfrm>
            <a:off x="8547921" y="4292469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id="{08E7A631-977B-4702-909E-F672A2266B3B}"/>
              </a:ext>
            </a:extLst>
          </p:cNvPr>
          <p:cNvCxnSpPr>
            <a:cxnSpLocks/>
          </p:cNvCxnSpPr>
          <p:nvPr/>
        </p:nvCxnSpPr>
        <p:spPr>
          <a:xfrm rot="16200000">
            <a:off x="8363858" y="4296974"/>
            <a:ext cx="0" cy="380122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34A16EF3-59E5-419B-9900-083AF9C1C237}"/>
              </a:ext>
            </a:extLst>
          </p:cNvPr>
          <p:cNvSpPr txBox="1"/>
          <p:nvPr/>
        </p:nvSpPr>
        <p:spPr>
          <a:xfrm>
            <a:off x="9331309" y="4255561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77" name="Conector reto 76">
            <a:extLst>
              <a:ext uri="{FF2B5EF4-FFF2-40B4-BE49-F238E27FC236}">
                <a16:creationId xmlns:a16="http://schemas.microsoft.com/office/drawing/2014/main" id="{DC546E07-AE8A-4957-95A5-EF95CE9B1FCB}"/>
              </a:ext>
            </a:extLst>
          </p:cNvPr>
          <p:cNvCxnSpPr>
            <a:cxnSpLocks/>
          </p:cNvCxnSpPr>
          <p:nvPr/>
        </p:nvCxnSpPr>
        <p:spPr>
          <a:xfrm rot="16200000">
            <a:off x="9189397" y="4296974"/>
            <a:ext cx="0" cy="380122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BD5690D0-CF0C-466A-AEFB-756FAFFC3D46}"/>
              </a:ext>
            </a:extLst>
          </p:cNvPr>
          <p:cNvSpPr txBox="1"/>
          <p:nvPr/>
        </p:nvSpPr>
        <p:spPr>
          <a:xfrm>
            <a:off x="7764534" y="4255561"/>
            <a:ext cx="47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08BC60CE-C392-4A11-AA65-249036EDB677}"/>
              </a:ext>
            </a:extLst>
          </p:cNvPr>
          <p:cNvCxnSpPr>
            <a:cxnSpLocks/>
          </p:cNvCxnSpPr>
          <p:nvPr/>
        </p:nvCxnSpPr>
        <p:spPr>
          <a:xfrm rot="16200000">
            <a:off x="8599213" y="4961326"/>
            <a:ext cx="346841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860F388E-1DF5-4590-A108-C429F359C15C}"/>
              </a:ext>
            </a:extLst>
          </p:cNvPr>
          <p:cNvSpPr txBox="1"/>
          <p:nvPr/>
        </p:nvSpPr>
        <p:spPr>
          <a:xfrm>
            <a:off x="8538531" y="5092643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id="{0BB05DB2-895A-4586-BF4C-C949C54C9F5B}"/>
              </a:ext>
            </a:extLst>
          </p:cNvPr>
          <p:cNvCxnSpPr>
            <a:cxnSpLocks/>
          </p:cNvCxnSpPr>
          <p:nvPr/>
        </p:nvCxnSpPr>
        <p:spPr>
          <a:xfrm rot="16200000">
            <a:off x="8354468" y="5097148"/>
            <a:ext cx="0" cy="380122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836F3279-382D-4C62-A3D7-B87961AB4C5D}"/>
              </a:ext>
            </a:extLst>
          </p:cNvPr>
          <p:cNvSpPr txBox="1"/>
          <p:nvPr/>
        </p:nvSpPr>
        <p:spPr>
          <a:xfrm>
            <a:off x="9321919" y="5055735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C740278F-4111-4F68-958B-0A7D6FD18025}"/>
              </a:ext>
            </a:extLst>
          </p:cNvPr>
          <p:cNvCxnSpPr>
            <a:cxnSpLocks/>
          </p:cNvCxnSpPr>
          <p:nvPr/>
        </p:nvCxnSpPr>
        <p:spPr>
          <a:xfrm rot="16200000">
            <a:off x="9180007" y="5097148"/>
            <a:ext cx="0" cy="380122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134BB586-7E3E-4C89-85BD-AC6471848E45}"/>
              </a:ext>
            </a:extLst>
          </p:cNvPr>
          <p:cNvSpPr txBox="1"/>
          <p:nvPr/>
        </p:nvSpPr>
        <p:spPr>
          <a:xfrm>
            <a:off x="7736244" y="5075129"/>
            <a:ext cx="47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grpSp>
        <p:nvGrpSpPr>
          <p:cNvPr id="85" name="Agrupar 84">
            <a:extLst>
              <a:ext uri="{FF2B5EF4-FFF2-40B4-BE49-F238E27FC236}">
                <a16:creationId xmlns:a16="http://schemas.microsoft.com/office/drawing/2014/main" id="{1EBC1551-6354-44A3-B931-89A5E245760C}"/>
              </a:ext>
            </a:extLst>
          </p:cNvPr>
          <p:cNvGrpSpPr/>
          <p:nvPr/>
        </p:nvGrpSpPr>
        <p:grpSpPr>
          <a:xfrm>
            <a:off x="8974259" y="2745761"/>
            <a:ext cx="887971" cy="461665"/>
            <a:chOff x="9004276" y="2721013"/>
            <a:chExt cx="887971" cy="461665"/>
          </a:xfrm>
        </p:grpSpPr>
        <p:sp>
          <p:nvSpPr>
            <p:cNvPr id="86" name="CaixaDeTexto 85">
              <a:extLst>
                <a:ext uri="{FF2B5EF4-FFF2-40B4-BE49-F238E27FC236}">
                  <a16:creationId xmlns:a16="http://schemas.microsoft.com/office/drawing/2014/main" id="{B47C7D15-DD54-4DB6-B276-CB6A700EA392}"/>
                </a:ext>
              </a:extLst>
            </p:cNvPr>
            <p:cNvSpPr txBox="1"/>
            <p:nvPr/>
          </p:nvSpPr>
          <p:spPr>
            <a:xfrm>
              <a:off x="9221949" y="2721013"/>
              <a:ext cx="67029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</a:p>
          </p:txBody>
        </p:sp>
        <p:cxnSp>
          <p:nvCxnSpPr>
            <p:cNvPr id="87" name="Conector reto 86">
              <a:extLst>
                <a:ext uri="{FF2B5EF4-FFF2-40B4-BE49-F238E27FC236}">
                  <a16:creationId xmlns:a16="http://schemas.microsoft.com/office/drawing/2014/main" id="{FFFD2C6D-1926-4B2A-91AF-AD6E84E8106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194337" y="2775126"/>
              <a:ext cx="0" cy="380122"/>
            </a:xfrm>
            <a:prstGeom prst="line">
              <a:avLst/>
            </a:prstGeom>
            <a:ln w="28575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E91E484B-44CF-4B1E-B41E-0A7B05A34E5C}"/>
              </a:ext>
            </a:extLst>
          </p:cNvPr>
          <p:cNvSpPr txBox="1"/>
          <p:nvPr/>
        </p:nvSpPr>
        <p:spPr>
          <a:xfrm>
            <a:off x="2940899" y="4611325"/>
            <a:ext cx="478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89" name="Conector reto 88">
            <a:extLst>
              <a:ext uri="{FF2B5EF4-FFF2-40B4-BE49-F238E27FC236}">
                <a16:creationId xmlns:a16="http://schemas.microsoft.com/office/drawing/2014/main" id="{10A486BC-95C2-476F-BE40-DB965AA8231A}"/>
              </a:ext>
            </a:extLst>
          </p:cNvPr>
          <p:cNvCxnSpPr>
            <a:cxnSpLocks/>
          </p:cNvCxnSpPr>
          <p:nvPr/>
        </p:nvCxnSpPr>
        <p:spPr>
          <a:xfrm rot="16200000">
            <a:off x="2641581" y="4805984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Agrupar 89">
            <a:extLst>
              <a:ext uri="{FF2B5EF4-FFF2-40B4-BE49-F238E27FC236}">
                <a16:creationId xmlns:a16="http://schemas.microsoft.com/office/drawing/2014/main" id="{8AE90062-3EFD-485D-909D-93447EE10CC2}"/>
              </a:ext>
            </a:extLst>
          </p:cNvPr>
          <p:cNvGrpSpPr/>
          <p:nvPr/>
        </p:nvGrpSpPr>
        <p:grpSpPr>
          <a:xfrm>
            <a:off x="2952101" y="3513568"/>
            <a:ext cx="478083" cy="1079624"/>
            <a:chOff x="8751965" y="1754991"/>
            <a:chExt cx="478083" cy="1079624"/>
          </a:xfrm>
        </p:grpSpPr>
        <p:cxnSp>
          <p:nvCxnSpPr>
            <p:cNvPr id="91" name="Conector reto 90">
              <a:extLst>
                <a:ext uri="{FF2B5EF4-FFF2-40B4-BE49-F238E27FC236}">
                  <a16:creationId xmlns:a16="http://schemas.microsoft.com/office/drawing/2014/main" id="{05E07A67-37A8-4CC9-B809-79834229A20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69437" y="2661195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to 91">
              <a:extLst>
                <a:ext uri="{FF2B5EF4-FFF2-40B4-BE49-F238E27FC236}">
                  <a16:creationId xmlns:a16="http://schemas.microsoft.com/office/drawing/2014/main" id="{B2517E4D-82A2-4187-923C-C706CCE26E7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76681" y="2655552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CaixaDeTexto 92">
              <a:extLst>
                <a:ext uri="{FF2B5EF4-FFF2-40B4-BE49-F238E27FC236}">
                  <a16:creationId xmlns:a16="http://schemas.microsoft.com/office/drawing/2014/main" id="{BDD37D69-1326-4684-8DC9-17C2FFE8A413}"/>
                </a:ext>
              </a:extLst>
            </p:cNvPr>
            <p:cNvSpPr txBox="1"/>
            <p:nvPr/>
          </p:nvSpPr>
          <p:spPr>
            <a:xfrm>
              <a:off x="8751965" y="1754991"/>
              <a:ext cx="4780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O</a:t>
              </a:r>
            </a:p>
          </p:txBody>
        </p:sp>
      </p:grpSp>
      <p:cxnSp>
        <p:nvCxnSpPr>
          <p:cNvPr id="94" name="Conector reto 93">
            <a:extLst>
              <a:ext uri="{FF2B5EF4-FFF2-40B4-BE49-F238E27FC236}">
                <a16:creationId xmlns:a16="http://schemas.microsoft.com/office/drawing/2014/main" id="{3DE7DF3F-EB71-4239-BE71-2382FD6115BE}"/>
              </a:ext>
            </a:extLst>
          </p:cNvPr>
          <p:cNvCxnSpPr>
            <a:cxnSpLocks/>
          </p:cNvCxnSpPr>
          <p:nvPr/>
        </p:nvCxnSpPr>
        <p:spPr>
          <a:xfrm rot="16200000">
            <a:off x="3678860" y="4805984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9A98E510-227F-461E-8481-EE343EF80C1A}"/>
              </a:ext>
            </a:extLst>
          </p:cNvPr>
          <p:cNvSpPr txBox="1"/>
          <p:nvPr/>
        </p:nvSpPr>
        <p:spPr>
          <a:xfrm>
            <a:off x="1566973" y="4604684"/>
            <a:ext cx="11296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</a:t>
            </a:r>
            <a:r>
              <a:rPr kumimoji="0" lang="pt-BR" sz="4400" b="1" i="0" u="none" strike="noStrike" kern="1200" cap="none" spc="0" normalizeH="0" baseline="-2500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77ADF571-BAEC-437B-8B51-1A857A8501B2}"/>
              </a:ext>
            </a:extLst>
          </p:cNvPr>
          <p:cNvSpPr txBox="1"/>
          <p:nvPr/>
        </p:nvSpPr>
        <p:spPr>
          <a:xfrm>
            <a:off x="3644633" y="4579168"/>
            <a:ext cx="13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</a:t>
            </a:r>
            <a:r>
              <a:rPr kumimoji="0" lang="pt-BR" sz="4400" b="1" i="0" u="none" strike="noStrike" kern="1200" cap="none" spc="0" normalizeH="0" baseline="-2500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40939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7BE69C4-B36E-4FDC-8D93-1D040D4A5CEE}"/>
              </a:ext>
            </a:extLst>
          </p:cNvPr>
          <p:cNvSpPr/>
          <p:nvPr/>
        </p:nvSpPr>
        <p:spPr>
          <a:xfrm>
            <a:off x="668217" y="579923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9595DA4-90A0-46C9-B8FC-582C9D7CCD98}"/>
              </a:ext>
            </a:extLst>
          </p:cNvPr>
          <p:cNvSpPr/>
          <p:nvPr/>
        </p:nvSpPr>
        <p:spPr>
          <a:xfrm>
            <a:off x="548474" y="497783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Aldoses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BC0D9D3D-C8B0-4108-B804-BC6593BE171F}"/>
              </a:ext>
            </a:extLst>
          </p:cNvPr>
          <p:cNvGrpSpPr/>
          <p:nvPr/>
        </p:nvGrpSpPr>
        <p:grpSpPr>
          <a:xfrm rot="7681387">
            <a:off x="3013918" y="4644319"/>
            <a:ext cx="769441" cy="948017"/>
            <a:chOff x="8596393" y="1886598"/>
            <a:chExt cx="769441" cy="948017"/>
          </a:xfrm>
        </p:grpSpPr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B7C5FFF5-D1D6-40F9-953A-A7A124AA74D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69437" y="2661195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AE5B91C0-04FA-433C-80A7-91E1AEC333A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76681" y="2655552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589CFCA2-6542-4A5C-ACA0-282285C80695}"/>
                </a:ext>
              </a:extLst>
            </p:cNvPr>
            <p:cNvSpPr txBox="1"/>
            <p:nvPr/>
          </p:nvSpPr>
          <p:spPr>
            <a:xfrm rot="14441078">
              <a:off x="8742072" y="1740919"/>
              <a:ext cx="4780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O</a:t>
              </a:r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301F7A2-12BE-4D87-BDDE-DA714BC0D984}"/>
              </a:ext>
            </a:extLst>
          </p:cNvPr>
          <p:cNvSpPr txBox="1"/>
          <p:nvPr/>
        </p:nvSpPr>
        <p:spPr>
          <a:xfrm>
            <a:off x="2547628" y="4196870"/>
            <a:ext cx="46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  <a:endParaRPr kumimoji="0" lang="pt-BR" sz="4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A03A30DD-6B9B-43C7-9EA3-E89C286BB17A}"/>
              </a:ext>
            </a:extLst>
          </p:cNvPr>
          <p:cNvGrpSpPr/>
          <p:nvPr/>
        </p:nvGrpSpPr>
        <p:grpSpPr>
          <a:xfrm rot="8994799">
            <a:off x="2896582" y="3651633"/>
            <a:ext cx="965604" cy="769441"/>
            <a:chOff x="7863422" y="2578562"/>
            <a:chExt cx="965604" cy="769441"/>
          </a:xfrm>
        </p:grpSpPr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878A71F1-09A7-4DAA-AA45-0D6280323B3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38965" y="2825949"/>
              <a:ext cx="0" cy="38012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57854D7A-475A-4C6C-BE0D-034A738889B4}"/>
                </a:ext>
              </a:extLst>
            </p:cNvPr>
            <p:cNvSpPr txBox="1"/>
            <p:nvPr/>
          </p:nvSpPr>
          <p:spPr>
            <a:xfrm rot="12605201">
              <a:off x="7863422" y="2578562"/>
              <a:ext cx="536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  <a:endParaRPr kumimoji="0" lang="pt-BR" sz="4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endParaRPr>
            </a:p>
          </p:txBody>
        </p:sp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6498170-3AD2-4C54-95C4-9CEB31650B1D}"/>
              </a:ext>
            </a:extLst>
          </p:cNvPr>
          <p:cNvSpPr txBox="1"/>
          <p:nvPr/>
        </p:nvSpPr>
        <p:spPr>
          <a:xfrm>
            <a:off x="1631481" y="4147245"/>
            <a:ext cx="536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</a:t>
            </a:r>
            <a:endParaRPr kumimoji="0" lang="pt-BR" sz="4400" b="1" i="0" u="none" strike="noStrike" kern="1200" cap="none" spc="0" normalizeH="0" baseline="3000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586BB784-A25F-4D3C-916C-E47172A4700A}"/>
              </a:ext>
            </a:extLst>
          </p:cNvPr>
          <p:cNvCxnSpPr>
            <a:cxnSpLocks/>
          </p:cNvCxnSpPr>
          <p:nvPr/>
        </p:nvCxnSpPr>
        <p:spPr>
          <a:xfrm rot="16200000">
            <a:off x="2357567" y="4363371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54">
            <a:extLst>
              <a:ext uri="{FF2B5EF4-FFF2-40B4-BE49-F238E27FC236}">
                <a16:creationId xmlns:a16="http://schemas.microsoft.com/office/drawing/2014/main" id="{9A96A983-E023-49F4-8F0D-2D9E54A9FC52}"/>
              </a:ext>
            </a:extLst>
          </p:cNvPr>
          <p:cNvSpPr/>
          <p:nvPr/>
        </p:nvSpPr>
        <p:spPr>
          <a:xfrm>
            <a:off x="1344071" y="1999158"/>
            <a:ext cx="38326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Possuem um grupo Al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deído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FC6D87E-975B-4DEC-AAF9-C1B682855739}"/>
              </a:ext>
            </a:extLst>
          </p:cNvPr>
          <p:cNvSpPr txBox="1"/>
          <p:nvPr/>
        </p:nvSpPr>
        <p:spPr>
          <a:xfrm>
            <a:off x="8552861" y="2078123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30D361F5-2663-4444-A87F-C73960632288}"/>
              </a:ext>
            </a:extLst>
          </p:cNvPr>
          <p:cNvCxnSpPr>
            <a:cxnSpLocks/>
          </p:cNvCxnSpPr>
          <p:nvPr/>
        </p:nvCxnSpPr>
        <p:spPr>
          <a:xfrm rot="16200000">
            <a:off x="8613543" y="2639304"/>
            <a:ext cx="346841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BDE277EA-10A7-473E-B1E5-5F315714ED7C}"/>
              </a:ext>
            </a:extLst>
          </p:cNvPr>
          <p:cNvCxnSpPr>
            <a:cxnSpLocks/>
          </p:cNvCxnSpPr>
          <p:nvPr/>
        </p:nvCxnSpPr>
        <p:spPr>
          <a:xfrm rot="16200000">
            <a:off x="8368798" y="2082628"/>
            <a:ext cx="0" cy="380122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097818F4-D8C0-458A-85F6-D0EE084C7F0F}"/>
              </a:ext>
            </a:extLst>
          </p:cNvPr>
          <p:cNvSpPr txBox="1"/>
          <p:nvPr/>
        </p:nvSpPr>
        <p:spPr>
          <a:xfrm>
            <a:off x="9336249" y="2041215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B41CA372-B07A-4B7B-ACF9-B8C7C8C7EF58}"/>
              </a:ext>
            </a:extLst>
          </p:cNvPr>
          <p:cNvCxnSpPr>
            <a:cxnSpLocks/>
          </p:cNvCxnSpPr>
          <p:nvPr/>
        </p:nvCxnSpPr>
        <p:spPr>
          <a:xfrm rot="16200000">
            <a:off x="8640598" y="1950876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94FF50FB-324D-4E9F-9A1C-6F226264587C}"/>
              </a:ext>
            </a:extLst>
          </p:cNvPr>
          <p:cNvGrpSpPr/>
          <p:nvPr/>
        </p:nvGrpSpPr>
        <p:grpSpPr>
          <a:xfrm rot="5400000">
            <a:off x="9133188" y="1175876"/>
            <a:ext cx="461665" cy="804984"/>
            <a:chOff x="8757181" y="2029631"/>
            <a:chExt cx="461665" cy="804984"/>
          </a:xfrm>
        </p:grpSpPr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27943BB4-E336-48F9-AC11-EF4E4ABF192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69437" y="2661195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4950FA65-B1CB-4894-8765-329E40E9672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76681" y="2655552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BCBD0BB8-F35A-443A-A997-9BBEFA44B96C}"/>
                </a:ext>
              </a:extLst>
            </p:cNvPr>
            <p:cNvSpPr txBox="1"/>
            <p:nvPr/>
          </p:nvSpPr>
          <p:spPr>
            <a:xfrm rot="16200000">
              <a:off x="8748972" y="2037840"/>
              <a:ext cx="478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O</a:t>
              </a:r>
            </a:p>
          </p:txBody>
        </p:sp>
      </p:grp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6DD27065-CF8A-417E-9AC4-EF41C5CD5909}"/>
              </a:ext>
            </a:extLst>
          </p:cNvPr>
          <p:cNvSpPr txBox="1"/>
          <p:nvPr/>
        </p:nvSpPr>
        <p:spPr>
          <a:xfrm>
            <a:off x="8564395" y="1375829"/>
            <a:ext cx="46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D1E5A186-D3E0-4062-8949-DB94F23898BA}"/>
              </a:ext>
            </a:extLst>
          </p:cNvPr>
          <p:cNvGrpSpPr/>
          <p:nvPr/>
        </p:nvGrpSpPr>
        <p:grpSpPr>
          <a:xfrm rot="5400000">
            <a:off x="8391477" y="726997"/>
            <a:ext cx="813550" cy="536024"/>
            <a:chOff x="7985388" y="2772531"/>
            <a:chExt cx="813550" cy="536024"/>
          </a:xfrm>
        </p:grpSpPr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81DC9165-28A4-4DFE-99B9-EC7DFA870DF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08877" y="2852548"/>
              <a:ext cx="0" cy="38012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70B81D5E-DE82-4AD1-8BFF-8A5ED6169B8C}"/>
                </a:ext>
              </a:extLst>
            </p:cNvPr>
            <p:cNvSpPr txBox="1"/>
            <p:nvPr/>
          </p:nvSpPr>
          <p:spPr>
            <a:xfrm rot="16200000">
              <a:off x="7948209" y="2809710"/>
              <a:ext cx="536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  <a:endParaRPr kumimoji="0" lang="pt-BR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780699F3-45E7-4BB0-AB5A-B4B59A757CCE}"/>
              </a:ext>
            </a:extLst>
          </p:cNvPr>
          <p:cNvCxnSpPr>
            <a:cxnSpLocks/>
          </p:cNvCxnSpPr>
          <p:nvPr/>
        </p:nvCxnSpPr>
        <p:spPr>
          <a:xfrm rot="16200000">
            <a:off x="9194337" y="2082628"/>
            <a:ext cx="0" cy="380122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7685959F-B5D6-44AA-8E18-167BF6328413}"/>
              </a:ext>
            </a:extLst>
          </p:cNvPr>
          <p:cNvSpPr txBox="1"/>
          <p:nvPr/>
        </p:nvSpPr>
        <p:spPr>
          <a:xfrm>
            <a:off x="7756756" y="2041856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BD0225FD-F37B-4D87-BD1B-74CA6C2C73C6}"/>
              </a:ext>
            </a:extLst>
          </p:cNvPr>
          <p:cNvSpPr txBox="1"/>
          <p:nvPr/>
        </p:nvSpPr>
        <p:spPr>
          <a:xfrm>
            <a:off x="8552861" y="2770621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9A048A00-E01F-43E6-86E6-B3163F427C75}"/>
              </a:ext>
            </a:extLst>
          </p:cNvPr>
          <p:cNvCxnSpPr>
            <a:cxnSpLocks/>
          </p:cNvCxnSpPr>
          <p:nvPr/>
        </p:nvCxnSpPr>
        <p:spPr>
          <a:xfrm rot="16200000">
            <a:off x="8597313" y="5688967"/>
            <a:ext cx="346841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F0AF7DE4-1C57-490C-9440-0DB0059F4F2F}"/>
              </a:ext>
            </a:extLst>
          </p:cNvPr>
          <p:cNvCxnSpPr>
            <a:cxnSpLocks/>
          </p:cNvCxnSpPr>
          <p:nvPr/>
        </p:nvCxnSpPr>
        <p:spPr>
          <a:xfrm rot="16200000">
            <a:off x="8368798" y="2775126"/>
            <a:ext cx="0" cy="380122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B121F5E7-D0C6-447B-8C98-1E442E51652F}"/>
              </a:ext>
            </a:extLst>
          </p:cNvPr>
          <p:cNvSpPr txBox="1"/>
          <p:nvPr/>
        </p:nvSpPr>
        <p:spPr>
          <a:xfrm>
            <a:off x="9336249" y="2733713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B38D8649-64A5-4E39-B916-23226AE04327}"/>
              </a:ext>
            </a:extLst>
          </p:cNvPr>
          <p:cNvCxnSpPr>
            <a:cxnSpLocks/>
          </p:cNvCxnSpPr>
          <p:nvPr/>
        </p:nvCxnSpPr>
        <p:spPr>
          <a:xfrm rot="16200000">
            <a:off x="9194337" y="2775126"/>
            <a:ext cx="0" cy="380122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82D23D85-4FE4-40F5-8E8D-23EE99C6A19F}"/>
              </a:ext>
            </a:extLst>
          </p:cNvPr>
          <p:cNvSpPr txBox="1"/>
          <p:nvPr/>
        </p:nvSpPr>
        <p:spPr>
          <a:xfrm>
            <a:off x="7518488" y="2734354"/>
            <a:ext cx="73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HO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9EDD74D0-22B7-4F49-B925-A86CE02BF497}"/>
              </a:ext>
            </a:extLst>
          </p:cNvPr>
          <p:cNvSpPr txBox="1"/>
          <p:nvPr/>
        </p:nvSpPr>
        <p:spPr>
          <a:xfrm>
            <a:off x="8514011" y="5820284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0003EA73-F4F8-404D-ADDD-1F15A11BB939}"/>
              </a:ext>
            </a:extLst>
          </p:cNvPr>
          <p:cNvCxnSpPr>
            <a:cxnSpLocks/>
          </p:cNvCxnSpPr>
          <p:nvPr/>
        </p:nvCxnSpPr>
        <p:spPr>
          <a:xfrm rot="16200000">
            <a:off x="8613543" y="3386939"/>
            <a:ext cx="346841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C45CAF9E-CA1F-4BE1-802F-C0E586F0FEAA}"/>
              </a:ext>
            </a:extLst>
          </p:cNvPr>
          <p:cNvSpPr txBox="1"/>
          <p:nvPr/>
        </p:nvSpPr>
        <p:spPr>
          <a:xfrm>
            <a:off x="8552861" y="3518256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7A1E3BBA-CAFF-4768-8706-FEF1DCA997FC}"/>
              </a:ext>
            </a:extLst>
          </p:cNvPr>
          <p:cNvCxnSpPr>
            <a:cxnSpLocks/>
          </p:cNvCxnSpPr>
          <p:nvPr/>
        </p:nvCxnSpPr>
        <p:spPr>
          <a:xfrm rot="16200000">
            <a:off x="8368798" y="3522761"/>
            <a:ext cx="0" cy="380122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E54E5EE6-564E-43B4-A8E4-9C160B9CB4BA}"/>
              </a:ext>
            </a:extLst>
          </p:cNvPr>
          <p:cNvSpPr txBox="1"/>
          <p:nvPr/>
        </p:nvSpPr>
        <p:spPr>
          <a:xfrm>
            <a:off x="9336249" y="3481348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D7F828FC-0F46-47F2-AB0D-1488B9D488F5}"/>
              </a:ext>
            </a:extLst>
          </p:cNvPr>
          <p:cNvCxnSpPr>
            <a:cxnSpLocks/>
          </p:cNvCxnSpPr>
          <p:nvPr/>
        </p:nvCxnSpPr>
        <p:spPr>
          <a:xfrm rot="16200000">
            <a:off x="9194337" y="3522761"/>
            <a:ext cx="0" cy="380122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58852E02-534C-4AFC-9345-F2B47EEBEA1E}"/>
              </a:ext>
            </a:extLst>
          </p:cNvPr>
          <p:cNvSpPr txBox="1"/>
          <p:nvPr/>
        </p:nvSpPr>
        <p:spPr>
          <a:xfrm>
            <a:off x="7769474" y="3481348"/>
            <a:ext cx="47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5C62565C-2553-450B-AA5A-5A24F6A664CE}"/>
              </a:ext>
            </a:extLst>
          </p:cNvPr>
          <p:cNvCxnSpPr>
            <a:cxnSpLocks/>
          </p:cNvCxnSpPr>
          <p:nvPr/>
        </p:nvCxnSpPr>
        <p:spPr>
          <a:xfrm rot="16200000">
            <a:off x="8608603" y="4161152"/>
            <a:ext cx="346841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CCB9DA25-CF7B-4082-8FEC-A4D6E93A9DE5}"/>
              </a:ext>
            </a:extLst>
          </p:cNvPr>
          <p:cNvSpPr txBox="1"/>
          <p:nvPr/>
        </p:nvSpPr>
        <p:spPr>
          <a:xfrm>
            <a:off x="8547921" y="4292469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id="{08E7A631-977B-4702-909E-F672A2266B3B}"/>
              </a:ext>
            </a:extLst>
          </p:cNvPr>
          <p:cNvCxnSpPr>
            <a:cxnSpLocks/>
          </p:cNvCxnSpPr>
          <p:nvPr/>
        </p:nvCxnSpPr>
        <p:spPr>
          <a:xfrm rot="16200000">
            <a:off x="8363858" y="4296974"/>
            <a:ext cx="0" cy="380122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34A16EF3-59E5-419B-9900-083AF9C1C237}"/>
              </a:ext>
            </a:extLst>
          </p:cNvPr>
          <p:cNvSpPr txBox="1"/>
          <p:nvPr/>
        </p:nvSpPr>
        <p:spPr>
          <a:xfrm>
            <a:off x="9331309" y="4255561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77" name="Conector reto 76">
            <a:extLst>
              <a:ext uri="{FF2B5EF4-FFF2-40B4-BE49-F238E27FC236}">
                <a16:creationId xmlns:a16="http://schemas.microsoft.com/office/drawing/2014/main" id="{DC546E07-AE8A-4957-95A5-EF95CE9B1FCB}"/>
              </a:ext>
            </a:extLst>
          </p:cNvPr>
          <p:cNvCxnSpPr>
            <a:cxnSpLocks/>
          </p:cNvCxnSpPr>
          <p:nvPr/>
        </p:nvCxnSpPr>
        <p:spPr>
          <a:xfrm rot="16200000">
            <a:off x="9189397" y="4296974"/>
            <a:ext cx="0" cy="380122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BD5690D0-CF0C-466A-AEFB-756FAFFC3D46}"/>
              </a:ext>
            </a:extLst>
          </p:cNvPr>
          <p:cNvSpPr txBox="1"/>
          <p:nvPr/>
        </p:nvSpPr>
        <p:spPr>
          <a:xfrm>
            <a:off x="7764534" y="4255561"/>
            <a:ext cx="47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08BC60CE-C392-4A11-AA65-249036EDB677}"/>
              </a:ext>
            </a:extLst>
          </p:cNvPr>
          <p:cNvCxnSpPr>
            <a:cxnSpLocks/>
          </p:cNvCxnSpPr>
          <p:nvPr/>
        </p:nvCxnSpPr>
        <p:spPr>
          <a:xfrm rot="16200000">
            <a:off x="8599213" y="4961326"/>
            <a:ext cx="346841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860F388E-1DF5-4590-A108-C429F359C15C}"/>
              </a:ext>
            </a:extLst>
          </p:cNvPr>
          <p:cNvSpPr txBox="1"/>
          <p:nvPr/>
        </p:nvSpPr>
        <p:spPr>
          <a:xfrm>
            <a:off x="8538531" y="5092643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id="{0BB05DB2-895A-4586-BF4C-C949C54C9F5B}"/>
              </a:ext>
            </a:extLst>
          </p:cNvPr>
          <p:cNvCxnSpPr>
            <a:cxnSpLocks/>
          </p:cNvCxnSpPr>
          <p:nvPr/>
        </p:nvCxnSpPr>
        <p:spPr>
          <a:xfrm rot="16200000">
            <a:off x="8354468" y="5097148"/>
            <a:ext cx="0" cy="380122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836F3279-382D-4C62-A3D7-B87961AB4C5D}"/>
              </a:ext>
            </a:extLst>
          </p:cNvPr>
          <p:cNvSpPr txBox="1"/>
          <p:nvPr/>
        </p:nvSpPr>
        <p:spPr>
          <a:xfrm>
            <a:off x="9321919" y="5055735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C740278F-4111-4F68-958B-0A7D6FD18025}"/>
              </a:ext>
            </a:extLst>
          </p:cNvPr>
          <p:cNvCxnSpPr>
            <a:cxnSpLocks/>
          </p:cNvCxnSpPr>
          <p:nvPr/>
        </p:nvCxnSpPr>
        <p:spPr>
          <a:xfrm rot="16200000">
            <a:off x="9180007" y="5097148"/>
            <a:ext cx="0" cy="380122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134BB586-7E3E-4C89-85BD-AC6471848E45}"/>
              </a:ext>
            </a:extLst>
          </p:cNvPr>
          <p:cNvSpPr txBox="1"/>
          <p:nvPr/>
        </p:nvSpPr>
        <p:spPr>
          <a:xfrm>
            <a:off x="7736244" y="5075129"/>
            <a:ext cx="47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288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0D2B6A0-92C8-413C-878D-4E754D93A8E2}"/>
              </a:ext>
            </a:extLst>
          </p:cNvPr>
          <p:cNvSpPr/>
          <p:nvPr/>
        </p:nvSpPr>
        <p:spPr>
          <a:xfrm>
            <a:off x="2133599" y="354665"/>
            <a:ext cx="79248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Revisão rápida de grupos funcionais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51324165-77FB-4D17-A1BA-BE192DA98547}"/>
              </a:ext>
            </a:extLst>
          </p:cNvPr>
          <p:cNvGrpSpPr/>
          <p:nvPr/>
        </p:nvGrpSpPr>
        <p:grpSpPr>
          <a:xfrm rot="7681387">
            <a:off x="1986519" y="3347554"/>
            <a:ext cx="769441" cy="948017"/>
            <a:chOff x="8596393" y="1886598"/>
            <a:chExt cx="769441" cy="948017"/>
          </a:xfrm>
        </p:grpSpPr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332EDE9C-11C7-4B55-AEFB-6A2BD795AEB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69437" y="2661195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AFDB0C51-A497-4E51-87F5-CF36AE3FFB8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76681" y="2655552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206123DE-76B3-45DE-87CD-F0A6A333122C}"/>
                </a:ext>
              </a:extLst>
            </p:cNvPr>
            <p:cNvSpPr txBox="1"/>
            <p:nvPr/>
          </p:nvSpPr>
          <p:spPr>
            <a:xfrm rot="14441078">
              <a:off x="8742072" y="1740919"/>
              <a:ext cx="4780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O</a:t>
              </a:r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AA1662E-F458-4E70-ABE1-11E4A203A2F0}"/>
              </a:ext>
            </a:extLst>
          </p:cNvPr>
          <p:cNvSpPr txBox="1"/>
          <p:nvPr/>
        </p:nvSpPr>
        <p:spPr>
          <a:xfrm>
            <a:off x="1520229" y="2900105"/>
            <a:ext cx="46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  <a:endParaRPr kumimoji="0" lang="pt-BR" sz="4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EAD06A6A-8927-4AF8-9D09-3C7665A348D7}"/>
              </a:ext>
            </a:extLst>
          </p:cNvPr>
          <p:cNvGrpSpPr/>
          <p:nvPr/>
        </p:nvGrpSpPr>
        <p:grpSpPr>
          <a:xfrm rot="8994799">
            <a:off x="1869183" y="2354868"/>
            <a:ext cx="965604" cy="769441"/>
            <a:chOff x="7863422" y="2578562"/>
            <a:chExt cx="965604" cy="769441"/>
          </a:xfrm>
        </p:grpSpPr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D3308871-6458-4F98-B078-E4DAFAC6408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38965" y="2825949"/>
              <a:ext cx="0" cy="38012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39651F82-4744-44CB-A280-127005C2BFE8}"/>
                </a:ext>
              </a:extLst>
            </p:cNvPr>
            <p:cNvSpPr txBox="1"/>
            <p:nvPr/>
          </p:nvSpPr>
          <p:spPr>
            <a:xfrm rot="12605201">
              <a:off x="7863422" y="2578562"/>
              <a:ext cx="536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  <a:endParaRPr kumimoji="0" lang="pt-BR" sz="4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endParaRPr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C8FC458-5F10-4E34-90C8-61E9B0D2465F}"/>
              </a:ext>
            </a:extLst>
          </p:cNvPr>
          <p:cNvSpPr txBox="1"/>
          <p:nvPr/>
        </p:nvSpPr>
        <p:spPr>
          <a:xfrm>
            <a:off x="604082" y="2850480"/>
            <a:ext cx="536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</a:t>
            </a:r>
            <a:endParaRPr kumimoji="0" lang="pt-BR" sz="4400" b="1" i="0" u="none" strike="noStrike" kern="1200" cap="none" spc="0" normalizeH="0" baseline="3000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F69C41F2-178F-4B8D-AA87-6EB5432DF6B0}"/>
              </a:ext>
            </a:extLst>
          </p:cNvPr>
          <p:cNvCxnSpPr>
            <a:cxnSpLocks/>
          </p:cNvCxnSpPr>
          <p:nvPr/>
        </p:nvCxnSpPr>
        <p:spPr>
          <a:xfrm rot="16200000">
            <a:off x="1330168" y="3066606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FDBFAED-8BF7-4668-9039-D7B474BDF441}"/>
              </a:ext>
            </a:extLst>
          </p:cNvPr>
          <p:cNvSpPr txBox="1"/>
          <p:nvPr/>
        </p:nvSpPr>
        <p:spPr>
          <a:xfrm>
            <a:off x="5499972" y="3389093"/>
            <a:ext cx="478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3A862ED5-70D9-46C8-A45B-152EB7E918A3}"/>
              </a:ext>
            </a:extLst>
          </p:cNvPr>
          <p:cNvCxnSpPr>
            <a:cxnSpLocks/>
          </p:cNvCxnSpPr>
          <p:nvPr/>
        </p:nvCxnSpPr>
        <p:spPr>
          <a:xfrm rot="16200000">
            <a:off x="5200654" y="3583752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88390DDE-85D1-4BD8-BC88-AACF6E7BB332}"/>
              </a:ext>
            </a:extLst>
          </p:cNvPr>
          <p:cNvGrpSpPr/>
          <p:nvPr/>
        </p:nvGrpSpPr>
        <p:grpSpPr>
          <a:xfrm>
            <a:off x="5527603" y="2465759"/>
            <a:ext cx="478083" cy="1039761"/>
            <a:chOff x="8782619" y="1794854"/>
            <a:chExt cx="478083" cy="1039761"/>
          </a:xfrm>
        </p:grpSpPr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090859D8-27F4-4575-956C-BE6963558B7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69437" y="2661195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355CDE9E-D454-4585-BB6F-81EFB15F6A9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76681" y="2655552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45E088E3-F57D-4845-8773-8EE5FEDDCA34}"/>
                </a:ext>
              </a:extLst>
            </p:cNvPr>
            <p:cNvSpPr txBox="1"/>
            <p:nvPr/>
          </p:nvSpPr>
          <p:spPr>
            <a:xfrm>
              <a:off x="8782619" y="1794854"/>
              <a:ext cx="4780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O</a:t>
              </a:r>
            </a:p>
          </p:txBody>
        </p:sp>
      </p:grp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DDE6E526-EAC7-4A6F-8871-699D24815976}"/>
              </a:ext>
            </a:extLst>
          </p:cNvPr>
          <p:cNvCxnSpPr>
            <a:cxnSpLocks/>
          </p:cNvCxnSpPr>
          <p:nvPr/>
        </p:nvCxnSpPr>
        <p:spPr>
          <a:xfrm rot="16200000">
            <a:off x="6237933" y="3583752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D26873C-F776-48EF-9658-DDAEC3451E50}"/>
              </a:ext>
            </a:extLst>
          </p:cNvPr>
          <p:cNvSpPr txBox="1"/>
          <p:nvPr/>
        </p:nvSpPr>
        <p:spPr>
          <a:xfrm>
            <a:off x="4126046" y="3382452"/>
            <a:ext cx="11296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</a:t>
            </a:r>
            <a:r>
              <a:rPr kumimoji="0" lang="pt-BR" sz="4400" b="1" i="0" u="none" strike="noStrike" kern="1200" cap="none" spc="0" normalizeH="0" baseline="-2500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B3E528D-062A-429F-A7C1-49995605F2C2}"/>
              </a:ext>
            </a:extLst>
          </p:cNvPr>
          <p:cNvSpPr txBox="1"/>
          <p:nvPr/>
        </p:nvSpPr>
        <p:spPr>
          <a:xfrm>
            <a:off x="6203706" y="3356936"/>
            <a:ext cx="13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</a:t>
            </a:r>
            <a:r>
              <a:rPr kumimoji="0" lang="pt-BR" sz="4400" b="1" i="0" u="none" strike="noStrike" kern="1200" cap="none" spc="0" normalizeH="0" baseline="-2500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908C8DA6-0EEA-4465-BB61-719A8C33C0CF}"/>
              </a:ext>
            </a:extLst>
          </p:cNvPr>
          <p:cNvSpPr txBox="1"/>
          <p:nvPr/>
        </p:nvSpPr>
        <p:spPr>
          <a:xfrm>
            <a:off x="9506108" y="3137625"/>
            <a:ext cx="46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  <a:endParaRPr kumimoji="0" lang="pt-BR" sz="4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AA3BF338-656C-4CEC-AED0-D88E270A2701}"/>
              </a:ext>
            </a:extLst>
          </p:cNvPr>
          <p:cNvGrpSpPr/>
          <p:nvPr/>
        </p:nvGrpSpPr>
        <p:grpSpPr>
          <a:xfrm rot="8994799">
            <a:off x="10157751" y="3169176"/>
            <a:ext cx="1388146" cy="769441"/>
            <a:chOff x="7463209" y="2186192"/>
            <a:chExt cx="1388146" cy="769441"/>
          </a:xfrm>
        </p:grpSpPr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D41DECF6-A05A-4096-961A-A5DEC4D516AA}"/>
                </a:ext>
              </a:extLst>
            </p:cNvPr>
            <p:cNvCxnSpPr>
              <a:cxnSpLocks/>
            </p:cNvCxnSpPr>
            <p:nvPr/>
          </p:nvCxnSpPr>
          <p:spPr>
            <a:xfrm rot="12605201" flipH="1">
              <a:off x="8519904" y="2932930"/>
              <a:ext cx="3314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D0B8C9D4-A693-41A6-AD94-B378FAF4A835}"/>
                </a:ext>
              </a:extLst>
            </p:cNvPr>
            <p:cNvSpPr txBox="1"/>
            <p:nvPr/>
          </p:nvSpPr>
          <p:spPr>
            <a:xfrm rot="12605201">
              <a:off x="7463209" y="2186192"/>
              <a:ext cx="12371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OH</a:t>
              </a:r>
              <a:endParaRPr kumimoji="0" lang="pt-BR" sz="4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endParaRPr>
            </a:p>
          </p:txBody>
        </p:sp>
      </p:grp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60C78D41-7318-49F7-AFC1-DDB577814BB0}"/>
              </a:ext>
            </a:extLst>
          </p:cNvPr>
          <p:cNvSpPr txBox="1"/>
          <p:nvPr/>
        </p:nvSpPr>
        <p:spPr>
          <a:xfrm>
            <a:off x="8191462" y="3088000"/>
            <a:ext cx="934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</a:t>
            </a:r>
            <a:r>
              <a:rPr kumimoji="0" lang="pt-BR" sz="4400" b="1" i="0" u="none" strike="noStrike" kern="1200" cap="none" spc="0" normalizeH="0" baseline="-2500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endParaRPr kumimoji="0" lang="pt-BR" sz="4400" b="1" i="0" u="none" strike="noStrike" kern="1200" cap="none" spc="0" normalizeH="0" baseline="3000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6ED9D1E0-62D8-4AE9-BBF4-C27BEA92BC00}"/>
              </a:ext>
            </a:extLst>
          </p:cNvPr>
          <p:cNvCxnSpPr>
            <a:cxnSpLocks/>
          </p:cNvCxnSpPr>
          <p:nvPr/>
        </p:nvCxnSpPr>
        <p:spPr>
          <a:xfrm rot="16200000">
            <a:off x="9316047" y="3304126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F5E7569D-4430-4439-AF3E-1F0F4F6ABE58}"/>
              </a:ext>
            </a:extLst>
          </p:cNvPr>
          <p:cNvSpPr txBox="1"/>
          <p:nvPr/>
        </p:nvSpPr>
        <p:spPr>
          <a:xfrm>
            <a:off x="9369712" y="4091866"/>
            <a:ext cx="867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</a:t>
            </a:r>
            <a:r>
              <a:rPr kumimoji="0" lang="pt-BR" sz="4400" b="1" i="0" u="none" strike="noStrike" kern="1200" cap="none" spc="0" normalizeH="0" baseline="-2500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3</a:t>
            </a:r>
            <a:endParaRPr kumimoji="0" lang="pt-BR" sz="4400" b="1" i="0" u="none" strike="noStrike" kern="1200" cap="none" spc="0" normalizeH="0" baseline="3000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8EFEDDC5-3E05-4C41-AC25-E98844BE7693}"/>
              </a:ext>
            </a:extLst>
          </p:cNvPr>
          <p:cNvSpPr txBox="1"/>
          <p:nvPr/>
        </p:nvSpPr>
        <p:spPr>
          <a:xfrm>
            <a:off x="9306227" y="2195687"/>
            <a:ext cx="867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</a:t>
            </a:r>
            <a:r>
              <a:rPr kumimoji="0" lang="pt-BR" sz="4400" b="1" i="0" u="none" strike="noStrike" kern="1200" cap="none" spc="0" normalizeH="0" baseline="-2500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1</a:t>
            </a:r>
            <a:endParaRPr kumimoji="0" lang="pt-BR" sz="4400" b="1" i="0" u="none" strike="noStrike" kern="1200" cap="none" spc="0" normalizeH="0" baseline="3000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0A240CBF-9569-41D3-B978-1CC4C7A23344}"/>
              </a:ext>
            </a:extLst>
          </p:cNvPr>
          <p:cNvCxnSpPr>
            <a:cxnSpLocks/>
          </p:cNvCxnSpPr>
          <p:nvPr/>
        </p:nvCxnSpPr>
        <p:spPr>
          <a:xfrm>
            <a:off x="9739965" y="2884631"/>
            <a:ext cx="0" cy="3127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B9893955-1036-42ED-9D34-5C3FAB8273BB}"/>
              </a:ext>
            </a:extLst>
          </p:cNvPr>
          <p:cNvCxnSpPr>
            <a:cxnSpLocks/>
          </p:cNvCxnSpPr>
          <p:nvPr/>
        </p:nvCxnSpPr>
        <p:spPr>
          <a:xfrm>
            <a:off x="9739965" y="3813639"/>
            <a:ext cx="0" cy="3127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extLst>
              <a:ext uri="{FF2B5EF4-FFF2-40B4-BE49-F238E27FC236}">
                <a16:creationId xmlns:a16="http://schemas.microsoft.com/office/drawing/2014/main" id="{C2CF57CC-18C2-4DE8-9069-6152EC6715B1}"/>
              </a:ext>
            </a:extLst>
          </p:cNvPr>
          <p:cNvSpPr/>
          <p:nvPr/>
        </p:nvSpPr>
        <p:spPr>
          <a:xfrm>
            <a:off x="2133599" y="5561789"/>
            <a:ext cx="7924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É um grupo de átomos que determina como a molécula funciona</a:t>
            </a:r>
          </a:p>
        </p:txBody>
      </p:sp>
    </p:spTree>
    <p:extLst>
      <p:ext uri="{BB962C8B-B14F-4D97-AF65-F5344CB8AC3E}">
        <p14:creationId xmlns:p14="http://schemas.microsoft.com/office/powerpoint/2010/main" val="1569757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9A048A00-E01F-43E6-86E6-B3163F427C75}"/>
              </a:ext>
            </a:extLst>
          </p:cNvPr>
          <p:cNvCxnSpPr>
            <a:cxnSpLocks/>
          </p:cNvCxnSpPr>
          <p:nvPr/>
        </p:nvCxnSpPr>
        <p:spPr>
          <a:xfrm rot="16200000">
            <a:off x="3400615" y="5148125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9EDD74D0-22B7-4F49-B925-A86CE02BF497}"/>
              </a:ext>
            </a:extLst>
          </p:cNvPr>
          <p:cNvSpPr txBox="1"/>
          <p:nvPr/>
        </p:nvSpPr>
        <p:spPr>
          <a:xfrm>
            <a:off x="3288190" y="5279441"/>
            <a:ext cx="741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0003EA73-F4F8-404D-ADDD-1F15A11BB939}"/>
              </a:ext>
            </a:extLst>
          </p:cNvPr>
          <p:cNvCxnSpPr>
            <a:cxnSpLocks/>
          </p:cNvCxnSpPr>
          <p:nvPr/>
        </p:nvCxnSpPr>
        <p:spPr>
          <a:xfrm rot="16200000">
            <a:off x="3416845" y="2846097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C45CAF9E-CA1F-4BE1-802F-C0E586F0FEAA}"/>
              </a:ext>
            </a:extLst>
          </p:cNvPr>
          <p:cNvSpPr txBox="1"/>
          <p:nvPr/>
        </p:nvSpPr>
        <p:spPr>
          <a:xfrm>
            <a:off x="3356163" y="2977414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7A1E3BBA-CAFF-4768-8706-FEF1DCA997FC}"/>
              </a:ext>
            </a:extLst>
          </p:cNvPr>
          <p:cNvCxnSpPr>
            <a:cxnSpLocks/>
          </p:cNvCxnSpPr>
          <p:nvPr/>
        </p:nvCxnSpPr>
        <p:spPr>
          <a:xfrm rot="16200000">
            <a:off x="3172100" y="2981919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E54E5EE6-564E-43B4-A8E4-9C160B9CB4BA}"/>
              </a:ext>
            </a:extLst>
          </p:cNvPr>
          <p:cNvSpPr txBox="1"/>
          <p:nvPr/>
        </p:nvSpPr>
        <p:spPr>
          <a:xfrm>
            <a:off x="4139551" y="2940506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D7F828FC-0F46-47F2-AB0D-1488B9D488F5}"/>
              </a:ext>
            </a:extLst>
          </p:cNvPr>
          <p:cNvCxnSpPr>
            <a:cxnSpLocks/>
          </p:cNvCxnSpPr>
          <p:nvPr/>
        </p:nvCxnSpPr>
        <p:spPr>
          <a:xfrm rot="16200000">
            <a:off x="3997639" y="2981919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58852E02-534C-4AFC-9345-F2B47EEBEA1E}"/>
              </a:ext>
            </a:extLst>
          </p:cNvPr>
          <p:cNvSpPr txBox="1"/>
          <p:nvPr/>
        </p:nvSpPr>
        <p:spPr>
          <a:xfrm>
            <a:off x="2572776" y="2940506"/>
            <a:ext cx="47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5C62565C-2553-450B-AA5A-5A24F6A664CE}"/>
              </a:ext>
            </a:extLst>
          </p:cNvPr>
          <p:cNvCxnSpPr>
            <a:cxnSpLocks/>
          </p:cNvCxnSpPr>
          <p:nvPr/>
        </p:nvCxnSpPr>
        <p:spPr>
          <a:xfrm rot="16200000">
            <a:off x="3411905" y="3620310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CCB9DA25-CF7B-4082-8FEC-A4D6E93A9DE5}"/>
              </a:ext>
            </a:extLst>
          </p:cNvPr>
          <p:cNvSpPr txBox="1"/>
          <p:nvPr/>
        </p:nvSpPr>
        <p:spPr>
          <a:xfrm>
            <a:off x="3351223" y="3751627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id="{08E7A631-977B-4702-909E-F672A2266B3B}"/>
              </a:ext>
            </a:extLst>
          </p:cNvPr>
          <p:cNvCxnSpPr>
            <a:cxnSpLocks/>
          </p:cNvCxnSpPr>
          <p:nvPr/>
        </p:nvCxnSpPr>
        <p:spPr>
          <a:xfrm rot="16200000">
            <a:off x="3167160" y="3756132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34A16EF3-59E5-419B-9900-083AF9C1C237}"/>
              </a:ext>
            </a:extLst>
          </p:cNvPr>
          <p:cNvSpPr txBox="1"/>
          <p:nvPr/>
        </p:nvSpPr>
        <p:spPr>
          <a:xfrm>
            <a:off x="4134611" y="3714719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77" name="Conector reto 76">
            <a:extLst>
              <a:ext uri="{FF2B5EF4-FFF2-40B4-BE49-F238E27FC236}">
                <a16:creationId xmlns:a16="http://schemas.microsoft.com/office/drawing/2014/main" id="{DC546E07-AE8A-4957-95A5-EF95CE9B1FCB}"/>
              </a:ext>
            </a:extLst>
          </p:cNvPr>
          <p:cNvCxnSpPr>
            <a:cxnSpLocks/>
          </p:cNvCxnSpPr>
          <p:nvPr/>
        </p:nvCxnSpPr>
        <p:spPr>
          <a:xfrm rot="16200000">
            <a:off x="3992699" y="3756132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BD5690D0-CF0C-466A-AEFB-756FAFFC3D46}"/>
              </a:ext>
            </a:extLst>
          </p:cNvPr>
          <p:cNvSpPr txBox="1"/>
          <p:nvPr/>
        </p:nvSpPr>
        <p:spPr>
          <a:xfrm>
            <a:off x="2567836" y="3714719"/>
            <a:ext cx="47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08BC60CE-C392-4A11-AA65-249036EDB677}"/>
              </a:ext>
            </a:extLst>
          </p:cNvPr>
          <p:cNvCxnSpPr>
            <a:cxnSpLocks/>
          </p:cNvCxnSpPr>
          <p:nvPr/>
        </p:nvCxnSpPr>
        <p:spPr>
          <a:xfrm rot="16200000">
            <a:off x="3402515" y="4420484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860F388E-1DF5-4590-A108-C429F359C15C}"/>
              </a:ext>
            </a:extLst>
          </p:cNvPr>
          <p:cNvSpPr txBox="1"/>
          <p:nvPr/>
        </p:nvSpPr>
        <p:spPr>
          <a:xfrm>
            <a:off x="3341833" y="4551801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id="{0BB05DB2-895A-4586-BF4C-C949C54C9F5B}"/>
              </a:ext>
            </a:extLst>
          </p:cNvPr>
          <p:cNvCxnSpPr>
            <a:cxnSpLocks/>
          </p:cNvCxnSpPr>
          <p:nvPr/>
        </p:nvCxnSpPr>
        <p:spPr>
          <a:xfrm rot="16200000">
            <a:off x="3157770" y="4556306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836F3279-382D-4C62-A3D7-B87961AB4C5D}"/>
              </a:ext>
            </a:extLst>
          </p:cNvPr>
          <p:cNvSpPr txBox="1"/>
          <p:nvPr/>
        </p:nvSpPr>
        <p:spPr>
          <a:xfrm>
            <a:off x="4078477" y="4515533"/>
            <a:ext cx="54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C740278F-4111-4F68-958B-0A7D6FD18025}"/>
              </a:ext>
            </a:extLst>
          </p:cNvPr>
          <p:cNvCxnSpPr>
            <a:cxnSpLocks/>
          </p:cNvCxnSpPr>
          <p:nvPr/>
        </p:nvCxnSpPr>
        <p:spPr>
          <a:xfrm rot="16200000">
            <a:off x="3983309" y="4556306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134BB586-7E3E-4C89-85BD-AC6471848E45}"/>
              </a:ext>
            </a:extLst>
          </p:cNvPr>
          <p:cNvSpPr txBox="1"/>
          <p:nvPr/>
        </p:nvSpPr>
        <p:spPr>
          <a:xfrm>
            <a:off x="2539546" y="4534287"/>
            <a:ext cx="47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10254CA7-6A33-4579-9AA2-D33BD0ABAAF8}"/>
              </a:ext>
            </a:extLst>
          </p:cNvPr>
          <p:cNvSpPr/>
          <p:nvPr/>
        </p:nvSpPr>
        <p:spPr>
          <a:xfrm>
            <a:off x="2891586" y="1044984"/>
            <a:ext cx="1727201" cy="56042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tângulo: Cantos Arredondados 67">
            <a:extLst>
              <a:ext uri="{FF2B5EF4-FFF2-40B4-BE49-F238E27FC236}">
                <a16:creationId xmlns:a16="http://schemas.microsoft.com/office/drawing/2014/main" id="{F3D2529E-4C9B-4FC2-9A25-E348F7C07AF4}"/>
              </a:ext>
            </a:extLst>
          </p:cNvPr>
          <p:cNvSpPr/>
          <p:nvPr/>
        </p:nvSpPr>
        <p:spPr>
          <a:xfrm>
            <a:off x="2771843" y="962844"/>
            <a:ext cx="1727201" cy="56042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Eritrose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9" name="Conector reto 108">
            <a:extLst>
              <a:ext uri="{FF2B5EF4-FFF2-40B4-BE49-F238E27FC236}">
                <a16:creationId xmlns:a16="http://schemas.microsoft.com/office/drawing/2014/main" id="{44EAAD80-B593-4AF0-9147-E62FFB4CAC45}"/>
              </a:ext>
            </a:extLst>
          </p:cNvPr>
          <p:cNvCxnSpPr>
            <a:cxnSpLocks/>
          </p:cNvCxnSpPr>
          <p:nvPr/>
        </p:nvCxnSpPr>
        <p:spPr>
          <a:xfrm rot="16200000">
            <a:off x="8210317" y="5068538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A7E33B98-5203-46AE-AC9C-6F8FF162CB6C}"/>
              </a:ext>
            </a:extLst>
          </p:cNvPr>
          <p:cNvSpPr txBox="1"/>
          <p:nvPr/>
        </p:nvSpPr>
        <p:spPr>
          <a:xfrm>
            <a:off x="8127015" y="5199855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115" name="Conector reto 114">
            <a:extLst>
              <a:ext uri="{FF2B5EF4-FFF2-40B4-BE49-F238E27FC236}">
                <a16:creationId xmlns:a16="http://schemas.microsoft.com/office/drawing/2014/main" id="{62A940DE-558D-4F2E-9837-1038D4AD00D6}"/>
              </a:ext>
            </a:extLst>
          </p:cNvPr>
          <p:cNvCxnSpPr>
            <a:cxnSpLocks/>
          </p:cNvCxnSpPr>
          <p:nvPr/>
        </p:nvCxnSpPr>
        <p:spPr>
          <a:xfrm rot="16200000">
            <a:off x="8226547" y="2766510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D3E2675F-7435-4CCA-B2DC-7E05E9252DCA}"/>
              </a:ext>
            </a:extLst>
          </p:cNvPr>
          <p:cNvSpPr txBox="1"/>
          <p:nvPr/>
        </p:nvSpPr>
        <p:spPr>
          <a:xfrm>
            <a:off x="8165865" y="2897827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117" name="Conector reto 116">
            <a:extLst>
              <a:ext uri="{FF2B5EF4-FFF2-40B4-BE49-F238E27FC236}">
                <a16:creationId xmlns:a16="http://schemas.microsoft.com/office/drawing/2014/main" id="{06474778-EC14-4DE7-9C7F-7B9451A1F26B}"/>
              </a:ext>
            </a:extLst>
          </p:cNvPr>
          <p:cNvCxnSpPr>
            <a:cxnSpLocks/>
          </p:cNvCxnSpPr>
          <p:nvPr/>
        </p:nvCxnSpPr>
        <p:spPr>
          <a:xfrm rot="16200000">
            <a:off x="7981802" y="2902332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5F7CCEB0-74A9-4723-87DB-10B35D14445E}"/>
              </a:ext>
            </a:extLst>
          </p:cNvPr>
          <p:cNvSpPr txBox="1"/>
          <p:nvPr/>
        </p:nvSpPr>
        <p:spPr>
          <a:xfrm>
            <a:off x="8949253" y="2860919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119" name="Conector reto 118">
            <a:extLst>
              <a:ext uri="{FF2B5EF4-FFF2-40B4-BE49-F238E27FC236}">
                <a16:creationId xmlns:a16="http://schemas.microsoft.com/office/drawing/2014/main" id="{81853F07-11B2-4BCE-9E64-E8AF58790AEA}"/>
              </a:ext>
            </a:extLst>
          </p:cNvPr>
          <p:cNvCxnSpPr>
            <a:cxnSpLocks/>
          </p:cNvCxnSpPr>
          <p:nvPr/>
        </p:nvCxnSpPr>
        <p:spPr>
          <a:xfrm rot="16200000">
            <a:off x="8807341" y="2902332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62C7674F-CF7A-415B-ADC7-E8DBD46FE935}"/>
              </a:ext>
            </a:extLst>
          </p:cNvPr>
          <p:cNvSpPr txBox="1"/>
          <p:nvPr/>
        </p:nvSpPr>
        <p:spPr>
          <a:xfrm>
            <a:off x="7382478" y="2860919"/>
            <a:ext cx="47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121" name="Conector reto 120">
            <a:extLst>
              <a:ext uri="{FF2B5EF4-FFF2-40B4-BE49-F238E27FC236}">
                <a16:creationId xmlns:a16="http://schemas.microsoft.com/office/drawing/2014/main" id="{2CFCF578-CDC3-4D52-AAEE-C8DEE5845941}"/>
              </a:ext>
            </a:extLst>
          </p:cNvPr>
          <p:cNvCxnSpPr>
            <a:cxnSpLocks/>
          </p:cNvCxnSpPr>
          <p:nvPr/>
        </p:nvCxnSpPr>
        <p:spPr>
          <a:xfrm rot="16200000">
            <a:off x="8221607" y="3540723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3BA85E4E-A96B-4F09-B9CE-1AD26596C87D}"/>
              </a:ext>
            </a:extLst>
          </p:cNvPr>
          <p:cNvSpPr txBox="1"/>
          <p:nvPr/>
        </p:nvSpPr>
        <p:spPr>
          <a:xfrm>
            <a:off x="8160925" y="3672040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123" name="Conector reto 122">
            <a:extLst>
              <a:ext uri="{FF2B5EF4-FFF2-40B4-BE49-F238E27FC236}">
                <a16:creationId xmlns:a16="http://schemas.microsoft.com/office/drawing/2014/main" id="{AD3785C3-001D-4C8A-A629-050AB565C70F}"/>
              </a:ext>
            </a:extLst>
          </p:cNvPr>
          <p:cNvCxnSpPr>
            <a:cxnSpLocks/>
          </p:cNvCxnSpPr>
          <p:nvPr/>
        </p:nvCxnSpPr>
        <p:spPr>
          <a:xfrm rot="16200000">
            <a:off x="7976862" y="3676545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E2B6F3D8-E01B-410C-8E27-8D4BE6BBD3A2}"/>
              </a:ext>
            </a:extLst>
          </p:cNvPr>
          <p:cNvSpPr txBox="1"/>
          <p:nvPr/>
        </p:nvSpPr>
        <p:spPr>
          <a:xfrm>
            <a:off x="8944313" y="3635132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125" name="Conector reto 124">
            <a:extLst>
              <a:ext uri="{FF2B5EF4-FFF2-40B4-BE49-F238E27FC236}">
                <a16:creationId xmlns:a16="http://schemas.microsoft.com/office/drawing/2014/main" id="{C5476D30-F54F-439B-BA26-61E4BF59D871}"/>
              </a:ext>
            </a:extLst>
          </p:cNvPr>
          <p:cNvCxnSpPr>
            <a:cxnSpLocks/>
          </p:cNvCxnSpPr>
          <p:nvPr/>
        </p:nvCxnSpPr>
        <p:spPr>
          <a:xfrm rot="16200000">
            <a:off x="8802401" y="3676545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40EB48C3-2071-46F9-94AD-C6B5361925F3}"/>
              </a:ext>
            </a:extLst>
          </p:cNvPr>
          <p:cNvSpPr txBox="1"/>
          <p:nvPr/>
        </p:nvSpPr>
        <p:spPr>
          <a:xfrm>
            <a:off x="7377538" y="3635132"/>
            <a:ext cx="47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127" name="Conector reto 126">
            <a:extLst>
              <a:ext uri="{FF2B5EF4-FFF2-40B4-BE49-F238E27FC236}">
                <a16:creationId xmlns:a16="http://schemas.microsoft.com/office/drawing/2014/main" id="{1F530656-1225-40B6-AC8B-BB9CED64FA83}"/>
              </a:ext>
            </a:extLst>
          </p:cNvPr>
          <p:cNvCxnSpPr>
            <a:cxnSpLocks/>
          </p:cNvCxnSpPr>
          <p:nvPr/>
        </p:nvCxnSpPr>
        <p:spPr>
          <a:xfrm rot="16200000">
            <a:off x="8212217" y="4340897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CaixaDeTexto 127">
            <a:extLst>
              <a:ext uri="{FF2B5EF4-FFF2-40B4-BE49-F238E27FC236}">
                <a16:creationId xmlns:a16="http://schemas.microsoft.com/office/drawing/2014/main" id="{A7133DFE-2332-4523-94D8-E580C38BBE7C}"/>
              </a:ext>
            </a:extLst>
          </p:cNvPr>
          <p:cNvSpPr txBox="1"/>
          <p:nvPr/>
        </p:nvSpPr>
        <p:spPr>
          <a:xfrm>
            <a:off x="8151535" y="4472214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129" name="Conector reto 128">
            <a:extLst>
              <a:ext uri="{FF2B5EF4-FFF2-40B4-BE49-F238E27FC236}">
                <a16:creationId xmlns:a16="http://schemas.microsoft.com/office/drawing/2014/main" id="{0450B685-020B-468E-A960-700C92667BFF}"/>
              </a:ext>
            </a:extLst>
          </p:cNvPr>
          <p:cNvCxnSpPr>
            <a:cxnSpLocks/>
          </p:cNvCxnSpPr>
          <p:nvPr/>
        </p:nvCxnSpPr>
        <p:spPr>
          <a:xfrm rot="16200000">
            <a:off x="7967472" y="4476719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CaixaDeTexto 129">
            <a:extLst>
              <a:ext uri="{FF2B5EF4-FFF2-40B4-BE49-F238E27FC236}">
                <a16:creationId xmlns:a16="http://schemas.microsoft.com/office/drawing/2014/main" id="{AA9E6F3D-8C26-4A8C-A22B-E4AEFE3C82FB}"/>
              </a:ext>
            </a:extLst>
          </p:cNvPr>
          <p:cNvSpPr txBox="1"/>
          <p:nvPr/>
        </p:nvSpPr>
        <p:spPr>
          <a:xfrm>
            <a:off x="8934923" y="4435306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131" name="Conector reto 130">
            <a:extLst>
              <a:ext uri="{FF2B5EF4-FFF2-40B4-BE49-F238E27FC236}">
                <a16:creationId xmlns:a16="http://schemas.microsoft.com/office/drawing/2014/main" id="{66B4731A-22B6-4AAC-8D59-A02B1661AB72}"/>
              </a:ext>
            </a:extLst>
          </p:cNvPr>
          <p:cNvCxnSpPr>
            <a:cxnSpLocks/>
          </p:cNvCxnSpPr>
          <p:nvPr/>
        </p:nvCxnSpPr>
        <p:spPr>
          <a:xfrm rot="16200000">
            <a:off x="8793011" y="4476719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CaixaDeTexto 131">
            <a:extLst>
              <a:ext uri="{FF2B5EF4-FFF2-40B4-BE49-F238E27FC236}">
                <a16:creationId xmlns:a16="http://schemas.microsoft.com/office/drawing/2014/main" id="{7ECF2DF2-24FD-48B1-9092-615C03CC24B2}"/>
              </a:ext>
            </a:extLst>
          </p:cNvPr>
          <p:cNvSpPr txBox="1"/>
          <p:nvPr/>
        </p:nvSpPr>
        <p:spPr>
          <a:xfrm>
            <a:off x="7349248" y="4454700"/>
            <a:ext cx="47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133" name="Retângulo: Cantos Arredondados 132">
            <a:extLst>
              <a:ext uri="{FF2B5EF4-FFF2-40B4-BE49-F238E27FC236}">
                <a16:creationId xmlns:a16="http://schemas.microsoft.com/office/drawing/2014/main" id="{93D3477D-CB2E-4D3B-A532-0D07E3A9671C}"/>
              </a:ext>
            </a:extLst>
          </p:cNvPr>
          <p:cNvSpPr/>
          <p:nvPr/>
        </p:nvSpPr>
        <p:spPr>
          <a:xfrm>
            <a:off x="7475744" y="1044984"/>
            <a:ext cx="1727201" cy="56042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Retângulo: Cantos Arredondados 133">
            <a:extLst>
              <a:ext uri="{FF2B5EF4-FFF2-40B4-BE49-F238E27FC236}">
                <a16:creationId xmlns:a16="http://schemas.microsoft.com/office/drawing/2014/main" id="{B4A4D600-72E2-45FB-AB23-36ACBFFA332E}"/>
              </a:ext>
            </a:extLst>
          </p:cNvPr>
          <p:cNvSpPr/>
          <p:nvPr/>
        </p:nvSpPr>
        <p:spPr>
          <a:xfrm>
            <a:off x="7356001" y="962844"/>
            <a:ext cx="1727201" cy="56042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Glicerol</a:t>
            </a: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062A27A5-6689-4A49-8262-15E2E26B3F12}"/>
              </a:ext>
            </a:extLst>
          </p:cNvPr>
          <p:cNvSpPr txBox="1"/>
          <p:nvPr/>
        </p:nvSpPr>
        <p:spPr>
          <a:xfrm>
            <a:off x="3238927" y="2253588"/>
            <a:ext cx="1180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COH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138" name="CaixaDeTexto 137">
            <a:extLst>
              <a:ext uri="{FF2B5EF4-FFF2-40B4-BE49-F238E27FC236}">
                <a16:creationId xmlns:a16="http://schemas.microsoft.com/office/drawing/2014/main" id="{1BCF9C37-2A5A-4F4E-BF8D-D461788E8B16}"/>
              </a:ext>
            </a:extLst>
          </p:cNvPr>
          <p:cNvSpPr txBox="1"/>
          <p:nvPr/>
        </p:nvSpPr>
        <p:spPr>
          <a:xfrm>
            <a:off x="8171863" y="2168338"/>
            <a:ext cx="47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028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9A048A00-E01F-43E6-86E6-B3163F427C75}"/>
              </a:ext>
            </a:extLst>
          </p:cNvPr>
          <p:cNvCxnSpPr>
            <a:cxnSpLocks/>
          </p:cNvCxnSpPr>
          <p:nvPr/>
        </p:nvCxnSpPr>
        <p:spPr>
          <a:xfrm rot="16200000">
            <a:off x="3647942" y="5776053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9EDD74D0-22B7-4F49-B925-A86CE02BF497}"/>
              </a:ext>
            </a:extLst>
          </p:cNvPr>
          <p:cNvSpPr txBox="1"/>
          <p:nvPr/>
        </p:nvSpPr>
        <p:spPr>
          <a:xfrm>
            <a:off x="3535517" y="5907369"/>
            <a:ext cx="741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0003EA73-F4F8-404D-ADDD-1F15A11BB939}"/>
              </a:ext>
            </a:extLst>
          </p:cNvPr>
          <p:cNvCxnSpPr>
            <a:cxnSpLocks/>
          </p:cNvCxnSpPr>
          <p:nvPr/>
        </p:nvCxnSpPr>
        <p:spPr>
          <a:xfrm rot="16200000">
            <a:off x="3664172" y="3474025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C45CAF9E-CA1F-4BE1-802F-C0E586F0FEAA}"/>
              </a:ext>
            </a:extLst>
          </p:cNvPr>
          <p:cNvSpPr txBox="1"/>
          <p:nvPr/>
        </p:nvSpPr>
        <p:spPr>
          <a:xfrm>
            <a:off x="3603490" y="3605342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7A1E3BBA-CAFF-4768-8706-FEF1DCA997FC}"/>
              </a:ext>
            </a:extLst>
          </p:cNvPr>
          <p:cNvCxnSpPr>
            <a:cxnSpLocks/>
          </p:cNvCxnSpPr>
          <p:nvPr/>
        </p:nvCxnSpPr>
        <p:spPr>
          <a:xfrm rot="16200000">
            <a:off x="3419427" y="3609847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E54E5EE6-564E-43B4-A8E4-9C160B9CB4BA}"/>
              </a:ext>
            </a:extLst>
          </p:cNvPr>
          <p:cNvSpPr txBox="1"/>
          <p:nvPr/>
        </p:nvSpPr>
        <p:spPr>
          <a:xfrm>
            <a:off x="4386878" y="3568434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D7F828FC-0F46-47F2-AB0D-1488B9D488F5}"/>
              </a:ext>
            </a:extLst>
          </p:cNvPr>
          <p:cNvCxnSpPr>
            <a:cxnSpLocks/>
          </p:cNvCxnSpPr>
          <p:nvPr/>
        </p:nvCxnSpPr>
        <p:spPr>
          <a:xfrm rot="16200000">
            <a:off x="4244966" y="3609847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58852E02-534C-4AFC-9345-F2B47EEBEA1E}"/>
              </a:ext>
            </a:extLst>
          </p:cNvPr>
          <p:cNvSpPr txBox="1"/>
          <p:nvPr/>
        </p:nvSpPr>
        <p:spPr>
          <a:xfrm>
            <a:off x="2820103" y="3568434"/>
            <a:ext cx="47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5C62565C-2553-450B-AA5A-5A24F6A664CE}"/>
              </a:ext>
            </a:extLst>
          </p:cNvPr>
          <p:cNvCxnSpPr>
            <a:cxnSpLocks/>
          </p:cNvCxnSpPr>
          <p:nvPr/>
        </p:nvCxnSpPr>
        <p:spPr>
          <a:xfrm rot="16200000">
            <a:off x="3659232" y="4248238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CCB9DA25-CF7B-4082-8FEC-A4D6E93A9DE5}"/>
              </a:ext>
            </a:extLst>
          </p:cNvPr>
          <p:cNvSpPr txBox="1"/>
          <p:nvPr/>
        </p:nvSpPr>
        <p:spPr>
          <a:xfrm>
            <a:off x="3598550" y="4379555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id="{08E7A631-977B-4702-909E-F672A2266B3B}"/>
              </a:ext>
            </a:extLst>
          </p:cNvPr>
          <p:cNvCxnSpPr>
            <a:cxnSpLocks/>
          </p:cNvCxnSpPr>
          <p:nvPr/>
        </p:nvCxnSpPr>
        <p:spPr>
          <a:xfrm rot="16200000">
            <a:off x="3414487" y="4384060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34A16EF3-59E5-419B-9900-083AF9C1C237}"/>
              </a:ext>
            </a:extLst>
          </p:cNvPr>
          <p:cNvSpPr txBox="1"/>
          <p:nvPr/>
        </p:nvSpPr>
        <p:spPr>
          <a:xfrm>
            <a:off x="4381938" y="4342647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77" name="Conector reto 76">
            <a:extLst>
              <a:ext uri="{FF2B5EF4-FFF2-40B4-BE49-F238E27FC236}">
                <a16:creationId xmlns:a16="http://schemas.microsoft.com/office/drawing/2014/main" id="{DC546E07-AE8A-4957-95A5-EF95CE9B1FCB}"/>
              </a:ext>
            </a:extLst>
          </p:cNvPr>
          <p:cNvCxnSpPr>
            <a:cxnSpLocks/>
          </p:cNvCxnSpPr>
          <p:nvPr/>
        </p:nvCxnSpPr>
        <p:spPr>
          <a:xfrm rot="16200000">
            <a:off x="4240026" y="4384060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BD5690D0-CF0C-466A-AEFB-756FAFFC3D46}"/>
              </a:ext>
            </a:extLst>
          </p:cNvPr>
          <p:cNvSpPr txBox="1"/>
          <p:nvPr/>
        </p:nvSpPr>
        <p:spPr>
          <a:xfrm>
            <a:off x="2815163" y="4342647"/>
            <a:ext cx="47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08BC60CE-C392-4A11-AA65-249036EDB677}"/>
              </a:ext>
            </a:extLst>
          </p:cNvPr>
          <p:cNvCxnSpPr>
            <a:cxnSpLocks/>
          </p:cNvCxnSpPr>
          <p:nvPr/>
        </p:nvCxnSpPr>
        <p:spPr>
          <a:xfrm rot="16200000">
            <a:off x="3649842" y="5048412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860F388E-1DF5-4590-A108-C429F359C15C}"/>
              </a:ext>
            </a:extLst>
          </p:cNvPr>
          <p:cNvSpPr txBox="1"/>
          <p:nvPr/>
        </p:nvSpPr>
        <p:spPr>
          <a:xfrm>
            <a:off x="3589160" y="5179729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id="{0BB05DB2-895A-4586-BF4C-C949C54C9F5B}"/>
              </a:ext>
            </a:extLst>
          </p:cNvPr>
          <p:cNvCxnSpPr>
            <a:cxnSpLocks/>
          </p:cNvCxnSpPr>
          <p:nvPr/>
        </p:nvCxnSpPr>
        <p:spPr>
          <a:xfrm rot="16200000">
            <a:off x="3405097" y="5184234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836F3279-382D-4C62-A3D7-B87961AB4C5D}"/>
              </a:ext>
            </a:extLst>
          </p:cNvPr>
          <p:cNvSpPr txBox="1"/>
          <p:nvPr/>
        </p:nvSpPr>
        <p:spPr>
          <a:xfrm>
            <a:off x="4325804" y="5143461"/>
            <a:ext cx="54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C740278F-4111-4F68-958B-0A7D6FD18025}"/>
              </a:ext>
            </a:extLst>
          </p:cNvPr>
          <p:cNvCxnSpPr>
            <a:cxnSpLocks/>
          </p:cNvCxnSpPr>
          <p:nvPr/>
        </p:nvCxnSpPr>
        <p:spPr>
          <a:xfrm rot="16200000">
            <a:off x="4230636" y="5184234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134BB586-7E3E-4C89-85BD-AC6471848E45}"/>
              </a:ext>
            </a:extLst>
          </p:cNvPr>
          <p:cNvSpPr txBox="1"/>
          <p:nvPr/>
        </p:nvSpPr>
        <p:spPr>
          <a:xfrm>
            <a:off x="2786873" y="5162215"/>
            <a:ext cx="47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109" name="Conector reto 108">
            <a:extLst>
              <a:ext uri="{FF2B5EF4-FFF2-40B4-BE49-F238E27FC236}">
                <a16:creationId xmlns:a16="http://schemas.microsoft.com/office/drawing/2014/main" id="{44EAAD80-B593-4AF0-9147-E62FFB4CAC45}"/>
              </a:ext>
            </a:extLst>
          </p:cNvPr>
          <p:cNvCxnSpPr>
            <a:cxnSpLocks/>
          </p:cNvCxnSpPr>
          <p:nvPr/>
        </p:nvCxnSpPr>
        <p:spPr>
          <a:xfrm rot="16200000">
            <a:off x="8345372" y="5437544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A7E33B98-5203-46AE-AC9C-6F8FF162CB6C}"/>
              </a:ext>
            </a:extLst>
          </p:cNvPr>
          <p:cNvSpPr txBox="1"/>
          <p:nvPr/>
        </p:nvSpPr>
        <p:spPr>
          <a:xfrm>
            <a:off x="8262070" y="5568861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115" name="Conector reto 114">
            <a:extLst>
              <a:ext uri="{FF2B5EF4-FFF2-40B4-BE49-F238E27FC236}">
                <a16:creationId xmlns:a16="http://schemas.microsoft.com/office/drawing/2014/main" id="{62A940DE-558D-4F2E-9837-1038D4AD00D6}"/>
              </a:ext>
            </a:extLst>
          </p:cNvPr>
          <p:cNvCxnSpPr>
            <a:cxnSpLocks/>
          </p:cNvCxnSpPr>
          <p:nvPr/>
        </p:nvCxnSpPr>
        <p:spPr>
          <a:xfrm rot="16200000">
            <a:off x="8361602" y="3135516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D3E2675F-7435-4CCA-B2DC-7E05E9252DCA}"/>
              </a:ext>
            </a:extLst>
          </p:cNvPr>
          <p:cNvSpPr txBox="1"/>
          <p:nvPr/>
        </p:nvSpPr>
        <p:spPr>
          <a:xfrm>
            <a:off x="8300920" y="3266833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117" name="Conector reto 116">
            <a:extLst>
              <a:ext uri="{FF2B5EF4-FFF2-40B4-BE49-F238E27FC236}">
                <a16:creationId xmlns:a16="http://schemas.microsoft.com/office/drawing/2014/main" id="{06474778-EC14-4DE7-9C7F-7B9451A1F26B}"/>
              </a:ext>
            </a:extLst>
          </p:cNvPr>
          <p:cNvCxnSpPr>
            <a:cxnSpLocks/>
          </p:cNvCxnSpPr>
          <p:nvPr/>
        </p:nvCxnSpPr>
        <p:spPr>
          <a:xfrm rot="16200000">
            <a:off x="8116857" y="3271338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5F7CCEB0-74A9-4723-87DB-10B35D14445E}"/>
              </a:ext>
            </a:extLst>
          </p:cNvPr>
          <p:cNvSpPr txBox="1"/>
          <p:nvPr/>
        </p:nvSpPr>
        <p:spPr>
          <a:xfrm>
            <a:off x="9084308" y="3229925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119" name="Conector reto 118">
            <a:extLst>
              <a:ext uri="{FF2B5EF4-FFF2-40B4-BE49-F238E27FC236}">
                <a16:creationId xmlns:a16="http://schemas.microsoft.com/office/drawing/2014/main" id="{81853F07-11B2-4BCE-9E64-E8AF58790AEA}"/>
              </a:ext>
            </a:extLst>
          </p:cNvPr>
          <p:cNvCxnSpPr>
            <a:cxnSpLocks/>
          </p:cNvCxnSpPr>
          <p:nvPr/>
        </p:nvCxnSpPr>
        <p:spPr>
          <a:xfrm rot="16200000">
            <a:off x="8942396" y="3271338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62C7674F-CF7A-415B-ADC7-E8DBD46FE935}"/>
              </a:ext>
            </a:extLst>
          </p:cNvPr>
          <p:cNvSpPr txBox="1"/>
          <p:nvPr/>
        </p:nvSpPr>
        <p:spPr>
          <a:xfrm>
            <a:off x="7517533" y="3229925"/>
            <a:ext cx="47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121" name="Conector reto 120">
            <a:extLst>
              <a:ext uri="{FF2B5EF4-FFF2-40B4-BE49-F238E27FC236}">
                <a16:creationId xmlns:a16="http://schemas.microsoft.com/office/drawing/2014/main" id="{2CFCF578-CDC3-4D52-AAEE-C8DEE5845941}"/>
              </a:ext>
            </a:extLst>
          </p:cNvPr>
          <p:cNvCxnSpPr>
            <a:cxnSpLocks/>
          </p:cNvCxnSpPr>
          <p:nvPr/>
        </p:nvCxnSpPr>
        <p:spPr>
          <a:xfrm rot="16200000">
            <a:off x="8356662" y="3909729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3BA85E4E-A96B-4F09-B9CE-1AD26596C87D}"/>
              </a:ext>
            </a:extLst>
          </p:cNvPr>
          <p:cNvSpPr txBox="1"/>
          <p:nvPr/>
        </p:nvSpPr>
        <p:spPr>
          <a:xfrm>
            <a:off x="8295980" y="4041046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123" name="Conector reto 122">
            <a:extLst>
              <a:ext uri="{FF2B5EF4-FFF2-40B4-BE49-F238E27FC236}">
                <a16:creationId xmlns:a16="http://schemas.microsoft.com/office/drawing/2014/main" id="{AD3785C3-001D-4C8A-A629-050AB565C70F}"/>
              </a:ext>
            </a:extLst>
          </p:cNvPr>
          <p:cNvCxnSpPr>
            <a:cxnSpLocks/>
          </p:cNvCxnSpPr>
          <p:nvPr/>
        </p:nvCxnSpPr>
        <p:spPr>
          <a:xfrm rot="16200000">
            <a:off x="8111917" y="4045551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E2B6F3D8-E01B-410C-8E27-8D4BE6BBD3A2}"/>
              </a:ext>
            </a:extLst>
          </p:cNvPr>
          <p:cNvSpPr txBox="1"/>
          <p:nvPr/>
        </p:nvSpPr>
        <p:spPr>
          <a:xfrm>
            <a:off x="9079368" y="4004138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125" name="Conector reto 124">
            <a:extLst>
              <a:ext uri="{FF2B5EF4-FFF2-40B4-BE49-F238E27FC236}">
                <a16:creationId xmlns:a16="http://schemas.microsoft.com/office/drawing/2014/main" id="{C5476D30-F54F-439B-BA26-61E4BF59D871}"/>
              </a:ext>
            </a:extLst>
          </p:cNvPr>
          <p:cNvCxnSpPr>
            <a:cxnSpLocks/>
          </p:cNvCxnSpPr>
          <p:nvPr/>
        </p:nvCxnSpPr>
        <p:spPr>
          <a:xfrm rot="16200000">
            <a:off x="8937456" y="4045551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40EB48C3-2071-46F9-94AD-C6B5361925F3}"/>
              </a:ext>
            </a:extLst>
          </p:cNvPr>
          <p:cNvSpPr txBox="1"/>
          <p:nvPr/>
        </p:nvSpPr>
        <p:spPr>
          <a:xfrm>
            <a:off x="7512593" y="4004138"/>
            <a:ext cx="47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127" name="Conector reto 126">
            <a:extLst>
              <a:ext uri="{FF2B5EF4-FFF2-40B4-BE49-F238E27FC236}">
                <a16:creationId xmlns:a16="http://schemas.microsoft.com/office/drawing/2014/main" id="{1F530656-1225-40B6-AC8B-BB9CED64FA83}"/>
              </a:ext>
            </a:extLst>
          </p:cNvPr>
          <p:cNvCxnSpPr>
            <a:cxnSpLocks/>
          </p:cNvCxnSpPr>
          <p:nvPr/>
        </p:nvCxnSpPr>
        <p:spPr>
          <a:xfrm rot="16200000">
            <a:off x="8347272" y="4709903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CaixaDeTexto 127">
            <a:extLst>
              <a:ext uri="{FF2B5EF4-FFF2-40B4-BE49-F238E27FC236}">
                <a16:creationId xmlns:a16="http://schemas.microsoft.com/office/drawing/2014/main" id="{A7133DFE-2332-4523-94D8-E580C38BBE7C}"/>
              </a:ext>
            </a:extLst>
          </p:cNvPr>
          <p:cNvSpPr txBox="1"/>
          <p:nvPr/>
        </p:nvSpPr>
        <p:spPr>
          <a:xfrm>
            <a:off x="8286590" y="4841220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129" name="Conector reto 128">
            <a:extLst>
              <a:ext uri="{FF2B5EF4-FFF2-40B4-BE49-F238E27FC236}">
                <a16:creationId xmlns:a16="http://schemas.microsoft.com/office/drawing/2014/main" id="{0450B685-020B-468E-A960-700C92667BFF}"/>
              </a:ext>
            </a:extLst>
          </p:cNvPr>
          <p:cNvCxnSpPr>
            <a:cxnSpLocks/>
          </p:cNvCxnSpPr>
          <p:nvPr/>
        </p:nvCxnSpPr>
        <p:spPr>
          <a:xfrm rot="16200000">
            <a:off x="8102527" y="4845725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CaixaDeTexto 129">
            <a:extLst>
              <a:ext uri="{FF2B5EF4-FFF2-40B4-BE49-F238E27FC236}">
                <a16:creationId xmlns:a16="http://schemas.microsoft.com/office/drawing/2014/main" id="{AA9E6F3D-8C26-4A8C-A22B-E4AEFE3C82FB}"/>
              </a:ext>
            </a:extLst>
          </p:cNvPr>
          <p:cNvSpPr txBox="1"/>
          <p:nvPr/>
        </p:nvSpPr>
        <p:spPr>
          <a:xfrm>
            <a:off x="9069978" y="4804312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131" name="Conector reto 130">
            <a:extLst>
              <a:ext uri="{FF2B5EF4-FFF2-40B4-BE49-F238E27FC236}">
                <a16:creationId xmlns:a16="http://schemas.microsoft.com/office/drawing/2014/main" id="{66B4731A-22B6-4AAC-8D59-A02B1661AB72}"/>
              </a:ext>
            </a:extLst>
          </p:cNvPr>
          <p:cNvCxnSpPr>
            <a:cxnSpLocks/>
          </p:cNvCxnSpPr>
          <p:nvPr/>
        </p:nvCxnSpPr>
        <p:spPr>
          <a:xfrm rot="16200000">
            <a:off x="8928066" y="4845725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CaixaDeTexto 131">
            <a:extLst>
              <a:ext uri="{FF2B5EF4-FFF2-40B4-BE49-F238E27FC236}">
                <a16:creationId xmlns:a16="http://schemas.microsoft.com/office/drawing/2014/main" id="{7ECF2DF2-24FD-48B1-9092-615C03CC24B2}"/>
              </a:ext>
            </a:extLst>
          </p:cNvPr>
          <p:cNvSpPr txBox="1"/>
          <p:nvPr/>
        </p:nvSpPr>
        <p:spPr>
          <a:xfrm>
            <a:off x="7484303" y="4823706"/>
            <a:ext cx="47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grpSp>
        <p:nvGrpSpPr>
          <p:cNvPr id="89" name="Agrupar 88">
            <a:extLst>
              <a:ext uri="{FF2B5EF4-FFF2-40B4-BE49-F238E27FC236}">
                <a16:creationId xmlns:a16="http://schemas.microsoft.com/office/drawing/2014/main" id="{432B691B-D932-46F8-A001-2F59FB896C97}"/>
              </a:ext>
            </a:extLst>
          </p:cNvPr>
          <p:cNvGrpSpPr/>
          <p:nvPr/>
        </p:nvGrpSpPr>
        <p:grpSpPr>
          <a:xfrm rot="5400000">
            <a:off x="4192108" y="2683876"/>
            <a:ext cx="461665" cy="804984"/>
            <a:chOff x="8757181" y="2029631"/>
            <a:chExt cx="461665" cy="804984"/>
          </a:xfrm>
        </p:grpSpPr>
        <p:cxnSp>
          <p:nvCxnSpPr>
            <p:cNvPr id="90" name="Conector reto 89">
              <a:extLst>
                <a:ext uri="{FF2B5EF4-FFF2-40B4-BE49-F238E27FC236}">
                  <a16:creationId xmlns:a16="http://schemas.microsoft.com/office/drawing/2014/main" id="{3091A6F5-F473-440E-A049-A1A2CDBF59D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69437" y="2661195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to 90">
              <a:extLst>
                <a:ext uri="{FF2B5EF4-FFF2-40B4-BE49-F238E27FC236}">
                  <a16:creationId xmlns:a16="http://schemas.microsoft.com/office/drawing/2014/main" id="{1062E6EE-7214-4E13-89C1-C67A2D9F8B9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76681" y="2655552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CaixaDeTexto 91">
              <a:extLst>
                <a:ext uri="{FF2B5EF4-FFF2-40B4-BE49-F238E27FC236}">
                  <a16:creationId xmlns:a16="http://schemas.microsoft.com/office/drawing/2014/main" id="{BBC4D5CC-2B8F-4623-8BE2-591AE314EA32}"/>
                </a:ext>
              </a:extLst>
            </p:cNvPr>
            <p:cNvSpPr txBox="1"/>
            <p:nvPr/>
          </p:nvSpPr>
          <p:spPr>
            <a:xfrm rot="16200000">
              <a:off x="8748972" y="2037840"/>
              <a:ext cx="478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O</a:t>
              </a:r>
            </a:p>
          </p:txBody>
        </p:sp>
      </p:grp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062A27A5-6689-4A49-8262-15E2E26B3F12}"/>
              </a:ext>
            </a:extLst>
          </p:cNvPr>
          <p:cNvSpPr txBox="1"/>
          <p:nvPr/>
        </p:nvSpPr>
        <p:spPr>
          <a:xfrm>
            <a:off x="3623315" y="2883829"/>
            <a:ext cx="46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grpSp>
        <p:nvGrpSpPr>
          <p:cNvPr id="94" name="Agrupar 93">
            <a:extLst>
              <a:ext uri="{FF2B5EF4-FFF2-40B4-BE49-F238E27FC236}">
                <a16:creationId xmlns:a16="http://schemas.microsoft.com/office/drawing/2014/main" id="{6C76C314-34F1-4A60-B77C-6A2A4D2603FE}"/>
              </a:ext>
            </a:extLst>
          </p:cNvPr>
          <p:cNvGrpSpPr/>
          <p:nvPr/>
        </p:nvGrpSpPr>
        <p:grpSpPr>
          <a:xfrm rot="5400000">
            <a:off x="3450397" y="2234997"/>
            <a:ext cx="813550" cy="536024"/>
            <a:chOff x="7985388" y="2772531"/>
            <a:chExt cx="813550" cy="536024"/>
          </a:xfrm>
        </p:grpSpPr>
        <p:cxnSp>
          <p:nvCxnSpPr>
            <p:cNvPr id="95" name="Conector reto 94">
              <a:extLst>
                <a:ext uri="{FF2B5EF4-FFF2-40B4-BE49-F238E27FC236}">
                  <a16:creationId xmlns:a16="http://schemas.microsoft.com/office/drawing/2014/main" id="{8B9A3FE6-7416-4815-8975-FA18F8F706F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08877" y="2852548"/>
              <a:ext cx="0" cy="38012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CaixaDeTexto 95">
              <a:extLst>
                <a:ext uri="{FF2B5EF4-FFF2-40B4-BE49-F238E27FC236}">
                  <a16:creationId xmlns:a16="http://schemas.microsoft.com/office/drawing/2014/main" id="{BD967EAD-8DB1-4EB3-9E3D-D0EC8FA26740}"/>
                </a:ext>
              </a:extLst>
            </p:cNvPr>
            <p:cNvSpPr txBox="1"/>
            <p:nvPr/>
          </p:nvSpPr>
          <p:spPr>
            <a:xfrm rot="16200000">
              <a:off x="7948209" y="2809710"/>
              <a:ext cx="536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  <a:endParaRPr kumimoji="0" lang="pt-BR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endParaRPr>
            </a:p>
          </p:txBody>
        </p:sp>
      </p:grpSp>
      <p:sp>
        <p:nvSpPr>
          <p:cNvPr id="138" name="CaixaDeTexto 137">
            <a:extLst>
              <a:ext uri="{FF2B5EF4-FFF2-40B4-BE49-F238E27FC236}">
                <a16:creationId xmlns:a16="http://schemas.microsoft.com/office/drawing/2014/main" id="{1BCF9C37-2A5A-4F4E-BF8D-D461788E8B16}"/>
              </a:ext>
            </a:extLst>
          </p:cNvPr>
          <p:cNvSpPr txBox="1"/>
          <p:nvPr/>
        </p:nvSpPr>
        <p:spPr>
          <a:xfrm>
            <a:off x="8306918" y="2537344"/>
            <a:ext cx="47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139" name="Retângulo: Cantos Arredondados 138">
            <a:extLst>
              <a:ext uri="{FF2B5EF4-FFF2-40B4-BE49-F238E27FC236}">
                <a16:creationId xmlns:a16="http://schemas.microsoft.com/office/drawing/2014/main" id="{4F8421E6-30F3-4251-8893-80664795AEE8}"/>
              </a:ext>
            </a:extLst>
          </p:cNvPr>
          <p:cNvSpPr/>
          <p:nvPr/>
        </p:nvSpPr>
        <p:spPr>
          <a:xfrm>
            <a:off x="3273724" y="1031337"/>
            <a:ext cx="1727201" cy="56042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tângulo: Cantos Arredondados 139">
            <a:extLst>
              <a:ext uri="{FF2B5EF4-FFF2-40B4-BE49-F238E27FC236}">
                <a16:creationId xmlns:a16="http://schemas.microsoft.com/office/drawing/2014/main" id="{B59C50C6-1620-4C49-AD14-ED02A02F89F5}"/>
              </a:ext>
            </a:extLst>
          </p:cNvPr>
          <p:cNvSpPr/>
          <p:nvPr/>
        </p:nvSpPr>
        <p:spPr>
          <a:xfrm>
            <a:off x="3153981" y="949197"/>
            <a:ext cx="1727201" cy="56042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Eritrose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1" name="Retângulo: Cantos Arredondados 140">
            <a:extLst>
              <a:ext uri="{FF2B5EF4-FFF2-40B4-BE49-F238E27FC236}">
                <a16:creationId xmlns:a16="http://schemas.microsoft.com/office/drawing/2014/main" id="{D3212330-CD70-44C8-A352-8629FCC2ABD4}"/>
              </a:ext>
            </a:extLst>
          </p:cNvPr>
          <p:cNvSpPr/>
          <p:nvPr/>
        </p:nvSpPr>
        <p:spPr>
          <a:xfrm>
            <a:off x="7857882" y="1031337"/>
            <a:ext cx="1727201" cy="56042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tângulo: Cantos Arredondados 141">
            <a:extLst>
              <a:ext uri="{FF2B5EF4-FFF2-40B4-BE49-F238E27FC236}">
                <a16:creationId xmlns:a16="http://schemas.microsoft.com/office/drawing/2014/main" id="{F5ED1668-A30C-48FE-BFED-C8F0D23EDDEF}"/>
              </a:ext>
            </a:extLst>
          </p:cNvPr>
          <p:cNvSpPr/>
          <p:nvPr/>
        </p:nvSpPr>
        <p:spPr>
          <a:xfrm>
            <a:off x="7738139" y="949197"/>
            <a:ext cx="1727201" cy="56042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Glicerol</a:t>
            </a:r>
          </a:p>
        </p:txBody>
      </p:sp>
    </p:spTree>
    <p:extLst>
      <p:ext uri="{BB962C8B-B14F-4D97-AF65-F5344CB8AC3E}">
        <p14:creationId xmlns:p14="http://schemas.microsoft.com/office/powerpoint/2010/main" val="1000941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ixaDeTexto 26">
            <a:extLst>
              <a:ext uri="{FF2B5EF4-FFF2-40B4-BE49-F238E27FC236}">
                <a16:creationId xmlns:a16="http://schemas.microsoft.com/office/drawing/2014/main" id="{1FC6D87E-975B-4DEC-AAF9-C1B682855739}"/>
              </a:ext>
            </a:extLst>
          </p:cNvPr>
          <p:cNvSpPr txBox="1"/>
          <p:nvPr/>
        </p:nvSpPr>
        <p:spPr>
          <a:xfrm>
            <a:off x="3603490" y="2165209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30D361F5-2663-4444-A87F-C73960632288}"/>
              </a:ext>
            </a:extLst>
          </p:cNvPr>
          <p:cNvCxnSpPr>
            <a:cxnSpLocks/>
          </p:cNvCxnSpPr>
          <p:nvPr/>
        </p:nvCxnSpPr>
        <p:spPr>
          <a:xfrm rot="16200000">
            <a:off x="3664172" y="2726390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B41CA372-B07A-4B7B-ACF9-B8C7C8C7EF58}"/>
              </a:ext>
            </a:extLst>
          </p:cNvPr>
          <p:cNvCxnSpPr>
            <a:cxnSpLocks/>
          </p:cNvCxnSpPr>
          <p:nvPr/>
        </p:nvCxnSpPr>
        <p:spPr>
          <a:xfrm rot="16200000">
            <a:off x="3691227" y="2037962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94FF50FB-324D-4E9F-9A1C-6F226264587C}"/>
              </a:ext>
            </a:extLst>
          </p:cNvPr>
          <p:cNvGrpSpPr/>
          <p:nvPr/>
        </p:nvGrpSpPr>
        <p:grpSpPr>
          <a:xfrm rot="5400000">
            <a:off x="4237192" y="1987048"/>
            <a:ext cx="461665" cy="804984"/>
            <a:chOff x="8757181" y="2029631"/>
            <a:chExt cx="461665" cy="804984"/>
          </a:xfrm>
        </p:grpSpPr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27943BB4-E336-48F9-AC11-EF4E4ABF192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69437" y="2661195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4950FA65-B1CB-4894-8765-329E40E9672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76681" y="2655552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BCBD0BB8-F35A-443A-A997-9BBEFA44B96C}"/>
                </a:ext>
              </a:extLst>
            </p:cNvPr>
            <p:cNvSpPr txBox="1"/>
            <p:nvPr/>
          </p:nvSpPr>
          <p:spPr>
            <a:xfrm rot="16200000">
              <a:off x="8748972" y="2037840"/>
              <a:ext cx="478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O</a:t>
              </a:r>
            </a:p>
          </p:txBody>
        </p:sp>
      </p:grp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6DD27065-CF8A-417E-9AC4-EF41C5CD5909}"/>
              </a:ext>
            </a:extLst>
          </p:cNvPr>
          <p:cNvSpPr txBox="1"/>
          <p:nvPr/>
        </p:nvSpPr>
        <p:spPr>
          <a:xfrm>
            <a:off x="3615024" y="1462915"/>
            <a:ext cx="46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D1E5A186-D3E0-4062-8949-DB94F23898BA}"/>
              </a:ext>
            </a:extLst>
          </p:cNvPr>
          <p:cNvGrpSpPr/>
          <p:nvPr/>
        </p:nvGrpSpPr>
        <p:grpSpPr>
          <a:xfrm rot="5400000">
            <a:off x="3588848" y="704996"/>
            <a:ext cx="830997" cy="849211"/>
            <a:chOff x="8010789" y="2684355"/>
            <a:chExt cx="830997" cy="536024"/>
          </a:xfrm>
        </p:grpSpPr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81DC9165-28A4-4DFE-99B9-EC7DFA870DF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08877" y="2852548"/>
              <a:ext cx="0" cy="38012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70B81D5E-DE82-4AD1-8BFF-8A5ED6169B8C}"/>
                </a:ext>
              </a:extLst>
            </p:cNvPr>
            <p:cNvSpPr txBox="1"/>
            <p:nvPr/>
          </p:nvSpPr>
          <p:spPr>
            <a:xfrm rot="16200000">
              <a:off x="8158276" y="2536868"/>
              <a:ext cx="5360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OH</a:t>
              </a:r>
              <a:endParaRPr kumimoji="0" lang="pt-BR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569C69C5-226D-44C4-B9BD-31F79F1C2E6A}"/>
              </a:ext>
            </a:extLst>
          </p:cNvPr>
          <p:cNvGrpSpPr/>
          <p:nvPr/>
        </p:nvGrpSpPr>
        <p:grpSpPr>
          <a:xfrm>
            <a:off x="2831332" y="1468881"/>
            <a:ext cx="802103" cy="461665"/>
            <a:chOff x="7756756" y="2041856"/>
            <a:chExt cx="802103" cy="461665"/>
          </a:xfrm>
        </p:grpSpPr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BDE277EA-10A7-473E-B1E5-5F315714ED7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368798" y="2082628"/>
              <a:ext cx="0" cy="38012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7685959F-B5D6-44AA-8E18-167BF6328413}"/>
                </a:ext>
              </a:extLst>
            </p:cNvPr>
            <p:cNvSpPr txBox="1"/>
            <p:nvPr/>
          </p:nvSpPr>
          <p:spPr>
            <a:xfrm>
              <a:off x="7756756" y="2041856"/>
              <a:ext cx="536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  <a:endParaRPr kumimoji="0" lang="pt-BR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endParaRPr>
            </a:p>
          </p:txBody>
        </p:sp>
      </p:grp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BD0225FD-F37B-4D87-BD1B-74CA6C2C73C6}"/>
              </a:ext>
            </a:extLst>
          </p:cNvPr>
          <p:cNvSpPr txBox="1"/>
          <p:nvPr/>
        </p:nvSpPr>
        <p:spPr>
          <a:xfrm>
            <a:off x="3603490" y="2857707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9A048A00-E01F-43E6-86E6-B3163F427C75}"/>
              </a:ext>
            </a:extLst>
          </p:cNvPr>
          <p:cNvCxnSpPr>
            <a:cxnSpLocks/>
          </p:cNvCxnSpPr>
          <p:nvPr/>
        </p:nvCxnSpPr>
        <p:spPr>
          <a:xfrm rot="16200000">
            <a:off x="3647942" y="5776053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F0AF7DE4-1C57-490C-9440-0DB0059F4F2F}"/>
              </a:ext>
            </a:extLst>
          </p:cNvPr>
          <p:cNvCxnSpPr>
            <a:cxnSpLocks/>
          </p:cNvCxnSpPr>
          <p:nvPr/>
        </p:nvCxnSpPr>
        <p:spPr>
          <a:xfrm rot="16200000">
            <a:off x="3419427" y="2862212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Agrupar 4">
            <a:extLst>
              <a:ext uri="{FF2B5EF4-FFF2-40B4-BE49-F238E27FC236}">
                <a16:creationId xmlns:a16="http://schemas.microsoft.com/office/drawing/2014/main" id="{17C2B872-0FE3-437B-BF03-06BF8F949C44}"/>
              </a:ext>
            </a:extLst>
          </p:cNvPr>
          <p:cNvGrpSpPr/>
          <p:nvPr/>
        </p:nvGrpSpPr>
        <p:grpSpPr>
          <a:xfrm>
            <a:off x="4038273" y="1449038"/>
            <a:ext cx="887971" cy="461665"/>
            <a:chOff x="9004276" y="2721013"/>
            <a:chExt cx="887971" cy="461665"/>
          </a:xfrm>
        </p:grpSpPr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B121F5E7-D0C6-447B-8C98-1E442E51652F}"/>
                </a:ext>
              </a:extLst>
            </p:cNvPr>
            <p:cNvSpPr txBox="1"/>
            <p:nvPr/>
          </p:nvSpPr>
          <p:spPr>
            <a:xfrm>
              <a:off x="9221949" y="2721013"/>
              <a:ext cx="6702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</a:p>
          </p:txBody>
        </p:sp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B38D8649-64A5-4E39-B916-23226AE0432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194337" y="2775126"/>
              <a:ext cx="0" cy="38012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82D23D85-4FE4-40F5-8E8D-23EE99C6A19F}"/>
              </a:ext>
            </a:extLst>
          </p:cNvPr>
          <p:cNvSpPr txBox="1"/>
          <p:nvPr/>
        </p:nvSpPr>
        <p:spPr>
          <a:xfrm>
            <a:off x="2569117" y="2821440"/>
            <a:ext cx="73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HO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9EDD74D0-22B7-4F49-B925-A86CE02BF497}"/>
              </a:ext>
            </a:extLst>
          </p:cNvPr>
          <p:cNvSpPr txBox="1"/>
          <p:nvPr/>
        </p:nvSpPr>
        <p:spPr>
          <a:xfrm>
            <a:off x="3564640" y="5907370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0003EA73-F4F8-404D-ADDD-1F15A11BB939}"/>
              </a:ext>
            </a:extLst>
          </p:cNvPr>
          <p:cNvCxnSpPr>
            <a:cxnSpLocks/>
          </p:cNvCxnSpPr>
          <p:nvPr/>
        </p:nvCxnSpPr>
        <p:spPr>
          <a:xfrm rot="16200000">
            <a:off x="3664172" y="3474025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C45CAF9E-CA1F-4BE1-802F-C0E586F0FEAA}"/>
              </a:ext>
            </a:extLst>
          </p:cNvPr>
          <p:cNvSpPr txBox="1"/>
          <p:nvPr/>
        </p:nvSpPr>
        <p:spPr>
          <a:xfrm>
            <a:off x="3603490" y="3605342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7A1E3BBA-CAFF-4768-8706-FEF1DCA997FC}"/>
              </a:ext>
            </a:extLst>
          </p:cNvPr>
          <p:cNvCxnSpPr>
            <a:cxnSpLocks/>
          </p:cNvCxnSpPr>
          <p:nvPr/>
        </p:nvCxnSpPr>
        <p:spPr>
          <a:xfrm rot="16200000">
            <a:off x="3419427" y="3609847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E54E5EE6-564E-43B4-A8E4-9C160B9CB4BA}"/>
              </a:ext>
            </a:extLst>
          </p:cNvPr>
          <p:cNvSpPr txBox="1"/>
          <p:nvPr/>
        </p:nvSpPr>
        <p:spPr>
          <a:xfrm>
            <a:off x="4386878" y="3568434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D7F828FC-0F46-47F2-AB0D-1488B9D488F5}"/>
              </a:ext>
            </a:extLst>
          </p:cNvPr>
          <p:cNvCxnSpPr>
            <a:cxnSpLocks/>
          </p:cNvCxnSpPr>
          <p:nvPr/>
        </p:nvCxnSpPr>
        <p:spPr>
          <a:xfrm rot="16200000">
            <a:off x="4244966" y="3609847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58852E02-534C-4AFC-9345-F2B47EEBEA1E}"/>
              </a:ext>
            </a:extLst>
          </p:cNvPr>
          <p:cNvSpPr txBox="1"/>
          <p:nvPr/>
        </p:nvSpPr>
        <p:spPr>
          <a:xfrm>
            <a:off x="2820103" y="3568434"/>
            <a:ext cx="47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5C62565C-2553-450B-AA5A-5A24F6A664CE}"/>
              </a:ext>
            </a:extLst>
          </p:cNvPr>
          <p:cNvCxnSpPr>
            <a:cxnSpLocks/>
          </p:cNvCxnSpPr>
          <p:nvPr/>
        </p:nvCxnSpPr>
        <p:spPr>
          <a:xfrm rot="16200000">
            <a:off x="3659232" y="4248238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CCB9DA25-CF7B-4082-8FEC-A4D6E93A9DE5}"/>
              </a:ext>
            </a:extLst>
          </p:cNvPr>
          <p:cNvSpPr txBox="1"/>
          <p:nvPr/>
        </p:nvSpPr>
        <p:spPr>
          <a:xfrm>
            <a:off x="3598550" y="4379555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id="{08E7A631-977B-4702-909E-F672A2266B3B}"/>
              </a:ext>
            </a:extLst>
          </p:cNvPr>
          <p:cNvCxnSpPr>
            <a:cxnSpLocks/>
          </p:cNvCxnSpPr>
          <p:nvPr/>
        </p:nvCxnSpPr>
        <p:spPr>
          <a:xfrm rot="16200000">
            <a:off x="3414487" y="4384060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34A16EF3-59E5-419B-9900-083AF9C1C237}"/>
              </a:ext>
            </a:extLst>
          </p:cNvPr>
          <p:cNvSpPr txBox="1"/>
          <p:nvPr/>
        </p:nvSpPr>
        <p:spPr>
          <a:xfrm>
            <a:off x="4381938" y="4342647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77" name="Conector reto 76">
            <a:extLst>
              <a:ext uri="{FF2B5EF4-FFF2-40B4-BE49-F238E27FC236}">
                <a16:creationId xmlns:a16="http://schemas.microsoft.com/office/drawing/2014/main" id="{DC546E07-AE8A-4957-95A5-EF95CE9B1FCB}"/>
              </a:ext>
            </a:extLst>
          </p:cNvPr>
          <p:cNvCxnSpPr>
            <a:cxnSpLocks/>
          </p:cNvCxnSpPr>
          <p:nvPr/>
        </p:nvCxnSpPr>
        <p:spPr>
          <a:xfrm rot="16200000">
            <a:off x="4240026" y="4384060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BD5690D0-CF0C-466A-AEFB-756FAFFC3D46}"/>
              </a:ext>
            </a:extLst>
          </p:cNvPr>
          <p:cNvSpPr txBox="1"/>
          <p:nvPr/>
        </p:nvSpPr>
        <p:spPr>
          <a:xfrm>
            <a:off x="2815163" y="4342647"/>
            <a:ext cx="47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08BC60CE-C392-4A11-AA65-249036EDB677}"/>
              </a:ext>
            </a:extLst>
          </p:cNvPr>
          <p:cNvCxnSpPr>
            <a:cxnSpLocks/>
          </p:cNvCxnSpPr>
          <p:nvPr/>
        </p:nvCxnSpPr>
        <p:spPr>
          <a:xfrm rot="16200000">
            <a:off x="3649842" y="5048412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860F388E-1DF5-4590-A108-C429F359C15C}"/>
              </a:ext>
            </a:extLst>
          </p:cNvPr>
          <p:cNvSpPr txBox="1"/>
          <p:nvPr/>
        </p:nvSpPr>
        <p:spPr>
          <a:xfrm>
            <a:off x="3589160" y="5179729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id="{0BB05DB2-895A-4586-BF4C-C949C54C9F5B}"/>
              </a:ext>
            </a:extLst>
          </p:cNvPr>
          <p:cNvCxnSpPr>
            <a:cxnSpLocks/>
          </p:cNvCxnSpPr>
          <p:nvPr/>
        </p:nvCxnSpPr>
        <p:spPr>
          <a:xfrm rot="16200000">
            <a:off x="3405097" y="5184234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836F3279-382D-4C62-A3D7-B87961AB4C5D}"/>
              </a:ext>
            </a:extLst>
          </p:cNvPr>
          <p:cNvSpPr txBox="1"/>
          <p:nvPr/>
        </p:nvSpPr>
        <p:spPr>
          <a:xfrm>
            <a:off x="4372548" y="5142821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C740278F-4111-4F68-958B-0A7D6FD18025}"/>
              </a:ext>
            </a:extLst>
          </p:cNvPr>
          <p:cNvCxnSpPr>
            <a:cxnSpLocks/>
          </p:cNvCxnSpPr>
          <p:nvPr/>
        </p:nvCxnSpPr>
        <p:spPr>
          <a:xfrm rot="16200000">
            <a:off x="4230636" y="5184234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134BB586-7E3E-4C89-85BD-AC6471848E45}"/>
              </a:ext>
            </a:extLst>
          </p:cNvPr>
          <p:cNvSpPr txBox="1"/>
          <p:nvPr/>
        </p:nvSpPr>
        <p:spPr>
          <a:xfrm>
            <a:off x="2786873" y="5162215"/>
            <a:ext cx="47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grpSp>
        <p:nvGrpSpPr>
          <p:cNvPr id="85" name="Agrupar 84">
            <a:extLst>
              <a:ext uri="{FF2B5EF4-FFF2-40B4-BE49-F238E27FC236}">
                <a16:creationId xmlns:a16="http://schemas.microsoft.com/office/drawing/2014/main" id="{1EBC1551-6354-44A3-B931-89A5E245760C}"/>
              </a:ext>
            </a:extLst>
          </p:cNvPr>
          <p:cNvGrpSpPr/>
          <p:nvPr/>
        </p:nvGrpSpPr>
        <p:grpSpPr>
          <a:xfrm>
            <a:off x="4024888" y="2832847"/>
            <a:ext cx="887971" cy="461665"/>
            <a:chOff x="9004276" y="2721013"/>
            <a:chExt cx="887971" cy="461665"/>
          </a:xfrm>
        </p:grpSpPr>
        <p:sp>
          <p:nvSpPr>
            <p:cNvPr id="86" name="CaixaDeTexto 85">
              <a:extLst>
                <a:ext uri="{FF2B5EF4-FFF2-40B4-BE49-F238E27FC236}">
                  <a16:creationId xmlns:a16="http://schemas.microsoft.com/office/drawing/2014/main" id="{B47C7D15-DD54-4DB6-B276-CB6A700EA392}"/>
                </a:ext>
              </a:extLst>
            </p:cNvPr>
            <p:cNvSpPr txBox="1"/>
            <p:nvPr/>
          </p:nvSpPr>
          <p:spPr>
            <a:xfrm>
              <a:off x="9221949" y="2721013"/>
              <a:ext cx="6702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</a:p>
          </p:txBody>
        </p:sp>
        <p:cxnSp>
          <p:nvCxnSpPr>
            <p:cNvPr id="87" name="Conector reto 86">
              <a:extLst>
                <a:ext uri="{FF2B5EF4-FFF2-40B4-BE49-F238E27FC236}">
                  <a16:creationId xmlns:a16="http://schemas.microsoft.com/office/drawing/2014/main" id="{FFFD2C6D-1926-4B2A-91AF-AD6E84E8106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194337" y="2775126"/>
              <a:ext cx="0" cy="38012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10254CA7-6A33-4579-9AA2-D33BD0ABAAF8}"/>
              </a:ext>
            </a:extLst>
          </p:cNvPr>
          <p:cNvSpPr/>
          <p:nvPr/>
        </p:nvSpPr>
        <p:spPr>
          <a:xfrm>
            <a:off x="788251" y="561709"/>
            <a:ext cx="1727201" cy="56042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tângulo: Cantos Arredondados 67">
            <a:extLst>
              <a:ext uri="{FF2B5EF4-FFF2-40B4-BE49-F238E27FC236}">
                <a16:creationId xmlns:a16="http://schemas.microsoft.com/office/drawing/2014/main" id="{F3D2529E-4C9B-4FC2-9A25-E348F7C07AF4}"/>
              </a:ext>
            </a:extLst>
          </p:cNvPr>
          <p:cNvSpPr/>
          <p:nvPr/>
        </p:nvSpPr>
        <p:spPr>
          <a:xfrm>
            <a:off x="668508" y="479569"/>
            <a:ext cx="1727201" cy="56042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Frutose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BD84E81B-1A24-4DA0-A4AE-777F722DAD76}"/>
              </a:ext>
            </a:extLst>
          </p:cNvPr>
          <p:cNvSpPr txBox="1"/>
          <p:nvPr/>
        </p:nvSpPr>
        <p:spPr>
          <a:xfrm>
            <a:off x="8552861" y="2078123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F97F0481-B41B-4290-AA0A-0C3F497BA039}"/>
              </a:ext>
            </a:extLst>
          </p:cNvPr>
          <p:cNvCxnSpPr>
            <a:cxnSpLocks/>
          </p:cNvCxnSpPr>
          <p:nvPr/>
        </p:nvCxnSpPr>
        <p:spPr>
          <a:xfrm rot="16200000">
            <a:off x="8613543" y="2639304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607669D5-3884-4A47-810E-F9BC8E2EBB27}"/>
              </a:ext>
            </a:extLst>
          </p:cNvPr>
          <p:cNvCxnSpPr>
            <a:cxnSpLocks/>
          </p:cNvCxnSpPr>
          <p:nvPr/>
        </p:nvCxnSpPr>
        <p:spPr>
          <a:xfrm rot="16200000">
            <a:off x="8368798" y="2082628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60F6AAAD-80F9-461E-9C54-6A69AAAA773C}"/>
              </a:ext>
            </a:extLst>
          </p:cNvPr>
          <p:cNvSpPr txBox="1"/>
          <p:nvPr/>
        </p:nvSpPr>
        <p:spPr>
          <a:xfrm>
            <a:off x="9336249" y="2041215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97" name="Conector reto 96">
            <a:extLst>
              <a:ext uri="{FF2B5EF4-FFF2-40B4-BE49-F238E27FC236}">
                <a16:creationId xmlns:a16="http://schemas.microsoft.com/office/drawing/2014/main" id="{1B2E7265-D7CA-4F16-8C4C-BAEE9C4C7914}"/>
              </a:ext>
            </a:extLst>
          </p:cNvPr>
          <p:cNvCxnSpPr>
            <a:cxnSpLocks/>
          </p:cNvCxnSpPr>
          <p:nvPr/>
        </p:nvCxnSpPr>
        <p:spPr>
          <a:xfrm rot="16200000">
            <a:off x="8640598" y="1950876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Agrupar 97">
            <a:extLst>
              <a:ext uri="{FF2B5EF4-FFF2-40B4-BE49-F238E27FC236}">
                <a16:creationId xmlns:a16="http://schemas.microsoft.com/office/drawing/2014/main" id="{B97A9582-64CB-48B2-BD05-1B4B0EC8FD5A}"/>
              </a:ext>
            </a:extLst>
          </p:cNvPr>
          <p:cNvGrpSpPr/>
          <p:nvPr/>
        </p:nvGrpSpPr>
        <p:grpSpPr>
          <a:xfrm rot="5400000">
            <a:off x="9133188" y="1175876"/>
            <a:ext cx="461665" cy="804984"/>
            <a:chOff x="8757181" y="2029631"/>
            <a:chExt cx="461665" cy="804984"/>
          </a:xfrm>
        </p:grpSpPr>
        <p:cxnSp>
          <p:nvCxnSpPr>
            <p:cNvPr id="99" name="Conector reto 98">
              <a:extLst>
                <a:ext uri="{FF2B5EF4-FFF2-40B4-BE49-F238E27FC236}">
                  <a16:creationId xmlns:a16="http://schemas.microsoft.com/office/drawing/2014/main" id="{2D91A14C-AC60-47BE-B629-BA1A757C72B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69437" y="2661195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to 99">
              <a:extLst>
                <a:ext uri="{FF2B5EF4-FFF2-40B4-BE49-F238E27FC236}">
                  <a16:creationId xmlns:a16="http://schemas.microsoft.com/office/drawing/2014/main" id="{86AA0D55-D479-4F82-B108-D7B0AFECBA3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76681" y="2655552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CaixaDeTexto 100">
              <a:extLst>
                <a:ext uri="{FF2B5EF4-FFF2-40B4-BE49-F238E27FC236}">
                  <a16:creationId xmlns:a16="http://schemas.microsoft.com/office/drawing/2014/main" id="{D6E722D9-AA79-45D3-8418-51652DE6BA54}"/>
                </a:ext>
              </a:extLst>
            </p:cNvPr>
            <p:cNvSpPr txBox="1"/>
            <p:nvPr/>
          </p:nvSpPr>
          <p:spPr>
            <a:xfrm rot="16200000">
              <a:off x="8748972" y="2037840"/>
              <a:ext cx="478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O</a:t>
              </a:r>
            </a:p>
          </p:txBody>
        </p:sp>
      </p:grp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FDD51D3B-43EA-4B4A-8E23-9A8170BF26B1}"/>
              </a:ext>
            </a:extLst>
          </p:cNvPr>
          <p:cNvSpPr txBox="1"/>
          <p:nvPr/>
        </p:nvSpPr>
        <p:spPr>
          <a:xfrm>
            <a:off x="8564395" y="1375829"/>
            <a:ext cx="46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grpSp>
        <p:nvGrpSpPr>
          <p:cNvPr id="103" name="Agrupar 102">
            <a:extLst>
              <a:ext uri="{FF2B5EF4-FFF2-40B4-BE49-F238E27FC236}">
                <a16:creationId xmlns:a16="http://schemas.microsoft.com/office/drawing/2014/main" id="{7202CE9F-6278-4BB6-B47C-3587F428AA74}"/>
              </a:ext>
            </a:extLst>
          </p:cNvPr>
          <p:cNvGrpSpPr/>
          <p:nvPr/>
        </p:nvGrpSpPr>
        <p:grpSpPr>
          <a:xfrm rot="5400000">
            <a:off x="8391477" y="726997"/>
            <a:ext cx="813550" cy="536024"/>
            <a:chOff x="7985388" y="2772531"/>
            <a:chExt cx="813550" cy="536024"/>
          </a:xfrm>
        </p:grpSpPr>
        <p:cxnSp>
          <p:nvCxnSpPr>
            <p:cNvPr id="104" name="Conector reto 103">
              <a:extLst>
                <a:ext uri="{FF2B5EF4-FFF2-40B4-BE49-F238E27FC236}">
                  <a16:creationId xmlns:a16="http://schemas.microsoft.com/office/drawing/2014/main" id="{C1D66256-085D-4AE7-AA98-D1D0A8C30F4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08877" y="2852548"/>
              <a:ext cx="0" cy="38012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CaixaDeTexto 104">
              <a:extLst>
                <a:ext uri="{FF2B5EF4-FFF2-40B4-BE49-F238E27FC236}">
                  <a16:creationId xmlns:a16="http://schemas.microsoft.com/office/drawing/2014/main" id="{1BE3567B-D706-4476-85BE-2339A5F7B401}"/>
                </a:ext>
              </a:extLst>
            </p:cNvPr>
            <p:cNvSpPr txBox="1"/>
            <p:nvPr/>
          </p:nvSpPr>
          <p:spPr>
            <a:xfrm rot="16200000">
              <a:off x="7948209" y="2809710"/>
              <a:ext cx="536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  <a:endParaRPr kumimoji="0" lang="pt-BR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106" name="Conector reto 105">
            <a:extLst>
              <a:ext uri="{FF2B5EF4-FFF2-40B4-BE49-F238E27FC236}">
                <a16:creationId xmlns:a16="http://schemas.microsoft.com/office/drawing/2014/main" id="{8F837D4A-3D0D-47E9-8878-A2E9877D7579}"/>
              </a:ext>
            </a:extLst>
          </p:cNvPr>
          <p:cNvCxnSpPr>
            <a:cxnSpLocks/>
          </p:cNvCxnSpPr>
          <p:nvPr/>
        </p:nvCxnSpPr>
        <p:spPr>
          <a:xfrm rot="16200000">
            <a:off x="9194337" y="2082628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8FB5C817-8B70-484D-AE36-6E401FD9F17B}"/>
              </a:ext>
            </a:extLst>
          </p:cNvPr>
          <p:cNvSpPr txBox="1"/>
          <p:nvPr/>
        </p:nvSpPr>
        <p:spPr>
          <a:xfrm>
            <a:off x="7756756" y="2041856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41E72ABC-C529-4519-ABCD-D3B0609773A9}"/>
              </a:ext>
            </a:extLst>
          </p:cNvPr>
          <p:cNvSpPr txBox="1"/>
          <p:nvPr/>
        </p:nvSpPr>
        <p:spPr>
          <a:xfrm>
            <a:off x="8552861" y="2770621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109" name="Conector reto 108">
            <a:extLst>
              <a:ext uri="{FF2B5EF4-FFF2-40B4-BE49-F238E27FC236}">
                <a16:creationId xmlns:a16="http://schemas.microsoft.com/office/drawing/2014/main" id="{44EAAD80-B593-4AF0-9147-E62FFB4CAC45}"/>
              </a:ext>
            </a:extLst>
          </p:cNvPr>
          <p:cNvCxnSpPr>
            <a:cxnSpLocks/>
          </p:cNvCxnSpPr>
          <p:nvPr/>
        </p:nvCxnSpPr>
        <p:spPr>
          <a:xfrm rot="16200000">
            <a:off x="8597313" y="5688967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to 109">
            <a:extLst>
              <a:ext uri="{FF2B5EF4-FFF2-40B4-BE49-F238E27FC236}">
                <a16:creationId xmlns:a16="http://schemas.microsoft.com/office/drawing/2014/main" id="{D04639EA-4179-4BE4-AE02-860A8E33EF93}"/>
              </a:ext>
            </a:extLst>
          </p:cNvPr>
          <p:cNvCxnSpPr>
            <a:cxnSpLocks/>
          </p:cNvCxnSpPr>
          <p:nvPr/>
        </p:nvCxnSpPr>
        <p:spPr>
          <a:xfrm rot="16200000">
            <a:off x="8368798" y="2775126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1D5F1E94-8166-4F43-9FC7-0F530476643E}"/>
              </a:ext>
            </a:extLst>
          </p:cNvPr>
          <p:cNvSpPr txBox="1"/>
          <p:nvPr/>
        </p:nvSpPr>
        <p:spPr>
          <a:xfrm>
            <a:off x="9336249" y="2733713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12" name="Conector reto 111">
            <a:extLst>
              <a:ext uri="{FF2B5EF4-FFF2-40B4-BE49-F238E27FC236}">
                <a16:creationId xmlns:a16="http://schemas.microsoft.com/office/drawing/2014/main" id="{DF78C2ED-C069-4A93-A840-4505FCE7317B}"/>
              </a:ext>
            </a:extLst>
          </p:cNvPr>
          <p:cNvCxnSpPr>
            <a:cxnSpLocks/>
          </p:cNvCxnSpPr>
          <p:nvPr/>
        </p:nvCxnSpPr>
        <p:spPr>
          <a:xfrm rot="16200000">
            <a:off x="9194337" y="2775126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C804F509-867E-4AD9-AB3D-DBF472F99354}"/>
              </a:ext>
            </a:extLst>
          </p:cNvPr>
          <p:cNvSpPr txBox="1"/>
          <p:nvPr/>
        </p:nvSpPr>
        <p:spPr>
          <a:xfrm>
            <a:off x="7518488" y="2734354"/>
            <a:ext cx="73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HO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A7E33B98-5203-46AE-AC9C-6F8FF162CB6C}"/>
              </a:ext>
            </a:extLst>
          </p:cNvPr>
          <p:cNvSpPr txBox="1"/>
          <p:nvPr/>
        </p:nvSpPr>
        <p:spPr>
          <a:xfrm>
            <a:off x="8514011" y="5820284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115" name="Conector reto 114">
            <a:extLst>
              <a:ext uri="{FF2B5EF4-FFF2-40B4-BE49-F238E27FC236}">
                <a16:creationId xmlns:a16="http://schemas.microsoft.com/office/drawing/2014/main" id="{62A940DE-558D-4F2E-9837-1038D4AD00D6}"/>
              </a:ext>
            </a:extLst>
          </p:cNvPr>
          <p:cNvCxnSpPr>
            <a:cxnSpLocks/>
          </p:cNvCxnSpPr>
          <p:nvPr/>
        </p:nvCxnSpPr>
        <p:spPr>
          <a:xfrm rot="16200000">
            <a:off x="8613543" y="3386939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D3E2675F-7435-4CCA-B2DC-7E05E9252DCA}"/>
              </a:ext>
            </a:extLst>
          </p:cNvPr>
          <p:cNvSpPr txBox="1"/>
          <p:nvPr/>
        </p:nvSpPr>
        <p:spPr>
          <a:xfrm>
            <a:off x="8552861" y="3518256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117" name="Conector reto 116">
            <a:extLst>
              <a:ext uri="{FF2B5EF4-FFF2-40B4-BE49-F238E27FC236}">
                <a16:creationId xmlns:a16="http://schemas.microsoft.com/office/drawing/2014/main" id="{06474778-EC14-4DE7-9C7F-7B9451A1F26B}"/>
              </a:ext>
            </a:extLst>
          </p:cNvPr>
          <p:cNvCxnSpPr>
            <a:cxnSpLocks/>
          </p:cNvCxnSpPr>
          <p:nvPr/>
        </p:nvCxnSpPr>
        <p:spPr>
          <a:xfrm rot="16200000">
            <a:off x="8368798" y="3522761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5F7CCEB0-74A9-4723-87DB-10B35D14445E}"/>
              </a:ext>
            </a:extLst>
          </p:cNvPr>
          <p:cNvSpPr txBox="1"/>
          <p:nvPr/>
        </p:nvSpPr>
        <p:spPr>
          <a:xfrm>
            <a:off x="9336249" y="3481348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119" name="Conector reto 118">
            <a:extLst>
              <a:ext uri="{FF2B5EF4-FFF2-40B4-BE49-F238E27FC236}">
                <a16:creationId xmlns:a16="http://schemas.microsoft.com/office/drawing/2014/main" id="{81853F07-11B2-4BCE-9E64-E8AF58790AEA}"/>
              </a:ext>
            </a:extLst>
          </p:cNvPr>
          <p:cNvCxnSpPr>
            <a:cxnSpLocks/>
          </p:cNvCxnSpPr>
          <p:nvPr/>
        </p:nvCxnSpPr>
        <p:spPr>
          <a:xfrm rot="16200000">
            <a:off x="9194337" y="3522761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62C7674F-CF7A-415B-ADC7-E8DBD46FE935}"/>
              </a:ext>
            </a:extLst>
          </p:cNvPr>
          <p:cNvSpPr txBox="1"/>
          <p:nvPr/>
        </p:nvSpPr>
        <p:spPr>
          <a:xfrm>
            <a:off x="7769474" y="3481348"/>
            <a:ext cx="47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121" name="Conector reto 120">
            <a:extLst>
              <a:ext uri="{FF2B5EF4-FFF2-40B4-BE49-F238E27FC236}">
                <a16:creationId xmlns:a16="http://schemas.microsoft.com/office/drawing/2014/main" id="{2CFCF578-CDC3-4D52-AAEE-C8DEE5845941}"/>
              </a:ext>
            </a:extLst>
          </p:cNvPr>
          <p:cNvCxnSpPr>
            <a:cxnSpLocks/>
          </p:cNvCxnSpPr>
          <p:nvPr/>
        </p:nvCxnSpPr>
        <p:spPr>
          <a:xfrm rot="16200000">
            <a:off x="8608603" y="4161152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3BA85E4E-A96B-4F09-B9CE-1AD26596C87D}"/>
              </a:ext>
            </a:extLst>
          </p:cNvPr>
          <p:cNvSpPr txBox="1"/>
          <p:nvPr/>
        </p:nvSpPr>
        <p:spPr>
          <a:xfrm>
            <a:off x="8547921" y="4292469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123" name="Conector reto 122">
            <a:extLst>
              <a:ext uri="{FF2B5EF4-FFF2-40B4-BE49-F238E27FC236}">
                <a16:creationId xmlns:a16="http://schemas.microsoft.com/office/drawing/2014/main" id="{AD3785C3-001D-4C8A-A629-050AB565C70F}"/>
              </a:ext>
            </a:extLst>
          </p:cNvPr>
          <p:cNvCxnSpPr>
            <a:cxnSpLocks/>
          </p:cNvCxnSpPr>
          <p:nvPr/>
        </p:nvCxnSpPr>
        <p:spPr>
          <a:xfrm rot="16200000">
            <a:off x="8363858" y="4296974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E2B6F3D8-E01B-410C-8E27-8D4BE6BBD3A2}"/>
              </a:ext>
            </a:extLst>
          </p:cNvPr>
          <p:cNvSpPr txBox="1"/>
          <p:nvPr/>
        </p:nvSpPr>
        <p:spPr>
          <a:xfrm>
            <a:off x="9331309" y="4255561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125" name="Conector reto 124">
            <a:extLst>
              <a:ext uri="{FF2B5EF4-FFF2-40B4-BE49-F238E27FC236}">
                <a16:creationId xmlns:a16="http://schemas.microsoft.com/office/drawing/2014/main" id="{C5476D30-F54F-439B-BA26-61E4BF59D871}"/>
              </a:ext>
            </a:extLst>
          </p:cNvPr>
          <p:cNvCxnSpPr>
            <a:cxnSpLocks/>
          </p:cNvCxnSpPr>
          <p:nvPr/>
        </p:nvCxnSpPr>
        <p:spPr>
          <a:xfrm rot="16200000">
            <a:off x="9189397" y="4296974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40EB48C3-2071-46F9-94AD-C6B5361925F3}"/>
              </a:ext>
            </a:extLst>
          </p:cNvPr>
          <p:cNvSpPr txBox="1"/>
          <p:nvPr/>
        </p:nvSpPr>
        <p:spPr>
          <a:xfrm>
            <a:off x="7764534" y="4255561"/>
            <a:ext cx="47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127" name="Conector reto 126">
            <a:extLst>
              <a:ext uri="{FF2B5EF4-FFF2-40B4-BE49-F238E27FC236}">
                <a16:creationId xmlns:a16="http://schemas.microsoft.com/office/drawing/2014/main" id="{1F530656-1225-40B6-AC8B-BB9CED64FA83}"/>
              </a:ext>
            </a:extLst>
          </p:cNvPr>
          <p:cNvCxnSpPr>
            <a:cxnSpLocks/>
          </p:cNvCxnSpPr>
          <p:nvPr/>
        </p:nvCxnSpPr>
        <p:spPr>
          <a:xfrm rot="16200000">
            <a:off x="8599213" y="4961326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CaixaDeTexto 127">
            <a:extLst>
              <a:ext uri="{FF2B5EF4-FFF2-40B4-BE49-F238E27FC236}">
                <a16:creationId xmlns:a16="http://schemas.microsoft.com/office/drawing/2014/main" id="{A7133DFE-2332-4523-94D8-E580C38BBE7C}"/>
              </a:ext>
            </a:extLst>
          </p:cNvPr>
          <p:cNvSpPr txBox="1"/>
          <p:nvPr/>
        </p:nvSpPr>
        <p:spPr>
          <a:xfrm>
            <a:off x="8538531" y="5092643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129" name="Conector reto 128">
            <a:extLst>
              <a:ext uri="{FF2B5EF4-FFF2-40B4-BE49-F238E27FC236}">
                <a16:creationId xmlns:a16="http://schemas.microsoft.com/office/drawing/2014/main" id="{0450B685-020B-468E-A960-700C92667BFF}"/>
              </a:ext>
            </a:extLst>
          </p:cNvPr>
          <p:cNvCxnSpPr>
            <a:cxnSpLocks/>
          </p:cNvCxnSpPr>
          <p:nvPr/>
        </p:nvCxnSpPr>
        <p:spPr>
          <a:xfrm rot="16200000">
            <a:off x="8354468" y="5097148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CaixaDeTexto 129">
            <a:extLst>
              <a:ext uri="{FF2B5EF4-FFF2-40B4-BE49-F238E27FC236}">
                <a16:creationId xmlns:a16="http://schemas.microsoft.com/office/drawing/2014/main" id="{AA9E6F3D-8C26-4A8C-A22B-E4AEFE3C82FB}"/>
              </a:ext>
            </a:extLst>
          </p:cNvPr>
          <p:cNvSpPr txBox="1"/>
          <p:nvPr/>
        </p:nvSpPr>
        <p:spPr>
          <a:xfrm>
            <a:off x="9321919" y="5055735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131" name="Conector reto 130">
            <a:extLst>
              <a:ext uri="{FF2B5EF4-FFF2-40B4-BE49-F238E27FC236}">
                <a16:creationId xmlns:a16="http://schemas.microsoft.com/office/drawing/2014/main" id="{66B4731A-22B6-4AAC-8D59-A02B1661AB72}"/>
              </a:ext>
            </a:extLst>
          </p:cNvPr>
          <p:cNvCxnSpPr>
            <a:cxnSpLocks/>
          </p:cNvCxnSpPr>
          <p:nvPr/>
        </p:nvCxnSpPr>
        <p:spPr>
          <a:xfrm rot="16200000">
            <a:off x="9180007" y="5097148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CaixaDeTexto 131">
            <a:extLst>
              <a:ext uri="{FF2B5EF4-FFF2-40B4-BE49-F238E27FC236}">
                <a16:creationId xmlns:a16="http://schemas.microsoft.com/office/drawing/2014/main" id="{7ECF2DF2-24FD-48B1-9092-615C03CC24B2}"/>
              </a:ext>
            </a:extLst>
          </p:cNvPr>
          <p:cNvSpPr txBox="1"/>
          <p:nvPr/>
        </p:nvSpPr>
        <p:spPr>
          <a:xfrm>
            <a:off x="7736244" y="5075129"/>
            <a:ext cx="47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133" name="Retângulo: Cantos Arredondados 132">
            <a:extLst>
              <a:ext uri="{FF2B5EF4-FFF2-40B4-BE49-F238E27FC236}">
                <a16:creationId xmlns:a16="http://schemas.microsoft.com/office/drawing/2014/main" id="{93D3477D-CB2E-4D3B-A532-0D07E3A9671C}"/>
              </a:ext>
            </a:extLst>
          </p:cNvPr>
          <p:cNvSpPr/>
          <p:nvPr/>
        </p:nvSpPr>
        <p:spPr>
          <a:xfrm>
            <a:off x="6263476" y="594097"/>
            <a:ext cx="1727201" cy="56042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Retângulo: Cantos Arredondados 133">
            <a:extLst>
              <a:ext uri="{FF2B5EF4-FFF2-40B4-BE49-F238E27FC236}">
                <a16:creationId xmlns:a16="http://schemas.microsoft.com/office/drawing/2014/main" id="{B4A4D600-72E2-45FB-AB23-36ACBFFA332E}"/>
              </a:ext>
            </a:extLst>
          </p:cNvPr>
          <p:cNvSpPr/>
          <p:nvPr/>
        </p:nvSpPr>
        <p:spPr>
          <a:xfrm>
            <a:off x="6143733" y="511957"/>
            <a:ext cx="1727201" cy="56042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Glicose</a:t>
            </a:r>
          </a:p>
        </p:txBody>
      </p:sp>
    </p:spTree>
    <p:extLst>
      <p:ext uri="{BB962C8B-B14F-4D97-AF65-F5344CB8AC3E}">
        <p14:creationId xmlns:p14="http://schemas.microsoft.com/office/powerpoint/2010/main" val="47358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10254CA7-6A33-4579-9AA2-D33BD0ABAAF8}"/>
              </a:ext>
            </a:extLst>
          </p:cNvPr>
          <p:cNvSpPr/>
          <p:nvPr/>
        </p:nvSpPr>
        <p:spPr>
          <a:xfrm>
            <a:off x="1740751" y="1133209"/>
            <a:ext cx="2476704" cy="68230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tângulo: Cantos Arredondados 67">
            <a:extLst>
              <a:ext uri="{FF2B5EF4-FFF2-40B4-BE49-F238E27FC236}">
                <a16:creationId xmlns:a16="http://schemas.microsoft.com/office/drawing/2014/main" id="{F3D2529E-4C9B-4FC2-9A25-E348F7C07AF4}"/>
              </a:ext>
            </a:extLst>
          </p:cNvPr>
          <p:cNvSpPr/>
          <p:nvPr/>
        </p:nvSpPr>
        <p:spPr>
          <a:xfrm>
            <a:off x="1621008" y="1051069"/>
            <a:ext cx="2476704" cy="6823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Gliceraldeído</a:t>
            </a:r>
          </a:p>
        </p:txBody>
      </p:sp>
      <p:sp>
        <p:nvSpPr>
          <p:cNvPr id="89" name="Retângulo: Cantos Arredondados 88">
            <a:extLst>
              <a:ext uri="{FF2B5EF4-FFF2-40B4-BE49-F238E27FC236}">
                <a16:creationId xmlns:a16="http://schemas.microsoft.com/office/drawing/2014/main" id="{28370DEE-3634-4AA1-BCA5-6E3F1515C6F1}"/>
              </a:ext>
            </a:extLst>
          </p:cNvPr>
          <p:cNvSpPr/>
          <p:nvPr/>
        </p:nvSpPr>
        <p:spPr>
          <a:xfrm>
            <a:off x="7250941" y="1162647"/>
            <a:ext cx="3426130" cy="78771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tângulo: Cantos Arredondados 89">
            <a:extLst>
              <a:ext uri="{FF2B5EF4-FFF2-40B4-BE49-F238E27FC236}">
                <a16:creationId xmlns:a16="http://schemas.microsoft.com/office/drawing/2014/main" id="{CF2BE7BB-A834-44C2-9F49-40D878FF109D}"/>
              </a:ext>
            </a:extLst>
          </p:cNvPr>
          <p:cNvSpPr/>
          <p:nvPr/>
        </p:nvSpPr>
        <p:spPr>
          <a:xfrm>
            <a:off x="7131198" y="1080507"/>
            <a:ext cx="3426130" cy="78771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Di-hidroxiacetona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A44D1AE-1BF9-4496-AA15-1CCD0B5A6200}"/>
              </a:ext>
            </a:extLst>
          </p:cNvPr>
          <p:cNvSpPr txBox="1"/>
          <p:nvPr/>
        </p:nvSpPr>
        <p:spPr>
          <a:xfrm>
            <a:off x="2763769" y="4209106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C3C0032C-7554-435E-B1B2-5970352FE45A}"/>
              </a:ext>
            </a:extLst>
          </p:cNvPr>
          <p:cNvCxnSpPr>
            <a:cxnSpLocks/>
          </p:cNvCxnSpPr>
          <p:nvPr/>
        </p:nvCxnSpPr>
        <p:spPr>
          <a:xfrm rot="16200000">
            <a:off x="2824451" y="4770287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4851191E-52A2-46C8-B4D0-0FF4A47C3B9A}"/>
              </a:ext>
            </a:extLst>
          </p:cNvPr>
          <p:cNvCxnSpPr>
            <a:cxnSpLocks/>
          </p:cNvCxnSpPr>
          <p:nvPr/>
        </p:nvCxnSpPr>
        <p:spPr>
          <a:xfrm rot="16200000">
            <a:off x="2579706" y="4213611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6DD07A5F-77A3-4B65-9414-51326C62AF8C}"/>
              </a:ext>
            </a:extLst>
          </p:cNvPr>
          <p:cNvSpPr txBox="1"/>
          <p:nvPr/>
        </p:nvSpPr>
        <p:spPr>
          <a:xfrm>
            <a:off x="3547157" y="4172198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B33CA5A6-EF6B-4094-8B5B-8A95B2D4725E}"/>
              </a:ext>
            </a:extLst>
          </p:cNvPr>
          <p:cNvCxnSpPr>
            <a:cxnSpLocks/>
          </p:cNvCxnSpPr>
          <p:nvPr/>
        </p:nvCxnSpPr>
        <p:spPr>
          <a:xfrm rot="16200000">
            <a:off x="2851506" y="4081859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E7D0DBC-2DD6-4C84-BF49-7DC9158C7538}"/>
              </a:ext>
            </a:extLst>
          </p:cNvPr>
          <p:cNvGrpSpPr/>
          <p:nvPr/>
        </p:nvGrpSpPr>
        <p:grpSpPr>
          <a:xfrm rot="5400000">
            <a:off x="3344096" y="3306859"/>
            <a:ext cx="461665" cy="804984"/>
            <a:chOff x="8757181" y="2029631"/>
            <a:chExt cx="461665" cy="804984"/>
          </a:xfrm>
        </p:grpSpPr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68C4E51F-AAAE-47BA-A571-4B9A524E804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69437" y="2661195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9C0FE95A-0865-41AB-B3EF-7B9BFBDB564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76681" y="2655552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5506FDEA-6C29-435E-A38B-1CF0366A12CB}"/>
                </a:ext>
              </a:extLst>
            </p:cNvPr>
            <p:cNvSpPr txBox="1"/>
            <p:nvPr/>
          </p:nvSpPr>
          <p:spPr>
            <a:xfrm rot="16200000">
              <a:off x="8748972" y="2037840"/>
              <a:ext cx="478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O</a:t>
              </a:r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D63F1D8-8732-426F-998B-E170B6926138}"/>
              </a:ext>
            </a:extLst>
          </p:cNvPr>
          <p:cNvSpPr txBox="1"/>
          <p:nvPr/>
        </p:nvSpPr>
        <p:spPr>
          <a:xfrm>
            <a:off x="2775303" y="3506812"/>
            <a:ext cx="46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F30C045B-AA9F-4182-8C4D-7238C44AA244}"/>
              </a:ext>
            </a:extLst>
          </p:cNvPr>
          <p:cNvGrpSpPr/>
          <p:nvPr/>
        </p:nvGrpSpPr>
        <p:grpSpPr>
          <a:xfrm rot="5400000">
            <a:off x="2602385" y="2857980"/>
            <a:ext cx="813550" cy="536024"/>
            <a:chOff x="7985388" y="2772531"/>
            <a:chExt cx="813550" cy="536024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DDB1730A-E5AD-4943-BF5B-8470438A256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08877" y="2852548"/>
              <a:ext cx="0" cy="38012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2F84443E-B75D-4F21-A3FC-D9DDAC8698AE}"/>
                </a:ext>
              </a:extLst>
            </p:cNvPr>
            <p:cNvSpPr txBox="1"/>
            <p:nvPr/>
          </p:nvSpPr>
          <p:spPr>
            <a:xfrm rot="16200000">
              <a:off x="7948209" y="2809710"/>
              <a:ext cx="536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  <a:endParaRPr kumimoji="0" lang="pt-BR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D4A7A0B5-0B58-4FCB-989E-2F1C49EA5A9D}"/>
              </a:ext>
            </a:extLst>
          </p:cNvPr>
          <p:cNvCxnSpPr>
            <a:cxnSpLocks/>
          </p:cNvCxnSpPr>
          <p:nvPr/>
        </p:nvCxnSpPr>
        <p:spPr>
          <a:xfrm rot="16200000">
            <a:off x="3405245" y="4213611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60B4B08-E53F-4EEF-9568-391918D503C4}"/>
              </a:ext>
            </a:extLst>
          </p:cNvPr>
          <p:cNvSpPr txBox="1"/>
          <p:nvPr/>
        </p:nvSpPr>
        <p:spPr>
          <a:xfrm>
            <a:off x="1967664" y="4172839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DBD9835-C8DA-407A-B424-2F7C0ABB553A}"/>
              </a:ext>
            </a:extLst>
          </p:cNvPr>
          <p:cNvSpPr txBox="1"/>
          <p:nvPr/>
        </p:nvSpPr>
        <p:spPr>
          <a:xfrm>
            <a:off x="2763769" y="4901604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3CDBABFE-F0A4-4CDB-ACAE-72B1038B72E7}"/>
              </a:ext>
            </a:extLst>
          </p:cNvPr>
          <p:cNvCxnSpPr>
            <a:cxnSpLocks/>
          </p:cNvCxnSpPr>
          <p:nvPr/>
        </p:nvCxnSpPr>
        <p:spPr>
          <a:xfrm rot="16200000">
            <a:off x="2824451" y="5462785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7C407DA-F3BF-428C-A40B-3A224137A9D8}"/>
              </a:ext>
            </a:extLst>
          </p:cNvPr>
          <p:cNvCxnSpPr>
            <a:cxnSpLocks/>
          </p:cNvCxnSpPr>
          <p:nvPr/>
        </p:nvCxnSpPr>
        <p:spPr>
          <a:xfrm rot="16200000">
            <a:off x="2579706" y="4906109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EBE5F18-A350-4062-B579-251491595948}"/>
              </a:ext>
            </a:extLst>
          </p:cNvPr>
          <p:cNvSpPr txBox="1"/>
          <p:nvPr/>
        </p:nvSpPr>
        <p:spPr>
          <a:xfrm>
            <a:off x="3547157" y="4864696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722E2FD6-C0D9-4ABA-856C-9535225B03E1}"/>
              </a:ext>
            </a:extLst>
          </p:cNvPr>
          <p:cNvCxnSpPr>
            <a:cxnSpLocks/>
          </p:cNvCxnSpPr>
          <p:nvPr/>
        </p:nvCxnSpPr>
        <p:spPr>
          <a:xfrm rot="16200000">
            <a:off x="3405245" y="4906109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F4DBEE5-B955-4655-9581-E3FA67C1425E}"/>
              </a:ext>
            </a:extLst>
          </p:cNvPr>
          <p:cNvSpPr txBox="1"/>
          <p:nvPr/>
        </p:nvSpPr>
        <p:spPr>
          <a:xfrm>
            <a:off x="1967664" y="4865337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5AE3864-D717-4E03-A9D3-0B4981A7DF69}"/>
              </a:ext>
            </a:extLst>
          </p:cNvPr>
          <p:cNvSpPr txBox="1"/>
          <p:nvPr/>
        </p:nvSpPr>
        <p:spPr>
          <a:xfrm>
            <a:off x="2741149" y="5594102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1F235CD-1A6C-44C1-9E50-249D6241FE93}"/>
              </a:ext>
            </a:extLst>
          </p:cNvPr>
          <p:cNvSpPr txBox="1"/>
          <p:nvPr/>
        </p:nvSpPr>
        <p:spPr>
          <a:xfrm>
            <a:off x="8761010" y="4172109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B92934D7-07EC-4CF6-AA2A-60FB7BCDF02B}"/>
              </a:ext>
            </a:extLst>
          </p:cNvPr>
          <p:cNvCxnSpPr>
            <a:cxnSpLocks/>
          </p:cNvCxnSpPr>
          <p:nvPr/>
        </p:nvCxnSpPr>
        <p:spPr>
          <a:xfrm rot="16200000">
            <a:off x="8821692" y="4733290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D5CA816A-94B1-4CE9-8B4D-7BE67AB9C206}"/>
              </a:ext>
            </a:extLst>
          </p:cNvPr>
          <p:cNvCxnSpPr>
            <a:cxnSpLocks/>
          </p:cNvCxnSpPr>
          <p:nvPr/>
        </p:nvCxnSpPr>
        <p:spPr>
          <a:xfrm rot="16200000">
            <a:off x="8628785" y="3465513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892D4ACF-5943-4FAE-81B7-C4978BE2CDEE}"/>
              </a:ext>
            </a:extLst>
          </p:cNvPr>
          <p:cNvCxnSpPr>
            <a:cxnSpLocks/>
          </p:cNvCxnSpPr>
          <p:nvPr/>
        </p:nvCxnSpPr>
        <p:spPr>
          <a:xfrm rot="16200000">
            <a:off x="8848747" y="4044862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4C88AD3B-DB69-467E-A53D-DA72D93D395B}"/>
              </a:ext>
            </a:extLst>
          </p:cNvPr>
          <p:cNvGrpSpPr/>
          <p:nvPr/>
        </p:nvGrpSpPr>
        <p:grpSpPr>
          <a:xfrm rot="16200000">
            <a:off x="8139220" y="3967529"/>
            <a:ext cx="461665" cy="804984"/>
            <a:chOff x="8757181" y="2029631"/>
            <a:chExt cx="461665" cy="804984"/>
          </a:xfrm>
        </p:grpSpPr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352EA5E4-FB69-46F8-B822-1BE711D13EE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69437" y="2661195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6007F588-2C48-4C11-A1A8-06CF016377D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76681" y="2655552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6BDC8ABB-7DF1-48BF-8B07-35D8EC278BF4}"/>
                </a:ext>
              </a:extLst>
            </p:cNvPr>
            <p:cNvSpPr txBox="1"/>
            <p:nvPr/>
          </p:nvSpPr>
          <p:spPr>
            <a:xfrm rot="16200000">
              <a:off x="8748972" y="2037840"/>
              <a:ext cx="478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O</a:t>
              </a: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7C65E5C3-C1A9-4752-B88F-B588FD809986}"/>
              </a:ext>
            </a:extLst>
          </p:cNvPr>
          <p:cNvSpPr txBox="1"/>
          <p:nvPr/>
        </p:nvSpPr>
        <p:spPr>
          <a:xfrm>
            <a:off x="8772544" y="3469815"/>
            <a:ext cx="46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C0C4D38A-8B2E-4C84-AE04-8C31DCF3781A}"/>
              </a:ext>
            </a:extLst>
          </p:cNvPr>
          <p:cNvGrpSpPr/>
          <p:nvPr/>
        </p:nvGrpSpPr>
        <p:grpSpPr>
          <a:xfrm rot="5400000">
            <a:off x="8599626" y="2820983"/>
            <a:ext cx="813550" cy="536024"/>
            <a:chOff x="7985388" y="2772531"/>
            <a:chExt cx="813550" cy="536024"/>
          </a:xfrm>
        </p:grpSpPr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F81F1C37-6E67-451B-9B90-FD5347FE432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08877" y="2852548"/>
              <a:ext cx="0" cy="38012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0C12FBF4-9105-4CC8-9F2F-1C7ED2884213}"/>
                </a:ext>
              </a:extLst>
            </p:cNvPr>
            <p:cNvSpPr txBox="1"/>
            <p:nvPr/>
          </p:nvSpPr>
          <p:spPr>
            <a:xfrm rot="16200000">
              <a:off x="7948209" y="2809710"/>
              <a:ext cx="536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  <a:endParaRPr kumimoji="0" lang="pt-BR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endParaRPr>
            </a:p>
          </p:txBody>
        </p:sp>
      </p:grp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AF5368F4-A436-40BC-AB51-68CD537FD771}"/>
              </a:ext>
            </a:extLst>
          </p:cNvPr>
          <p:cNvSpPr txBox="1"/>
          <p:nvPr/>
        </p:nvSpPr>
        <p:spPr>
          <a:xfrm>
            <a:off x="8016743" y="3424741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BD6746DD-28C3-4089-8C8C-34C902D31FF1}"/>
              </a:ext>
            </a:extLst>
          </p:cNvPr>
          <p:cNvSpPr txBox="1"/>
          <p:nvPr/>
        </p:nvSpPr>
        <p:spPr>
          <a:xfrm>
            <a:off x="8761010" y="4864607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06EC0E05-1500-4B6A-9A9B-6BDB7D0EE4AE}"/>
              </a:ext>
            </a:extLst>
          </p:cNvPr>
          <p:cNvCxnSpPr>
            <a:cxnSpLocks/>
          </p:cNvCxnSpPr>
          <p:nvPr/>
        </p:nvCxnSpPr>
        <p:spPr>
          <a:xfrm rot="16200000">
            <a:off x="8821692" y="5425788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AA06B136-717C-45E2-BD68-8738E94E5D36}"/>
              </a:ext>
            </a:extLst>
          </p:cNvPr>
          <p:cNvCxnSpPr>
            <a:cxnSpLocks/>
          </p:cNvCxnSpPr>
          <p:nvPr/>
        </p:nvCxnSpPr>
        <p:spPr>
          <a:xfrm rot="16200000">
            <a:off x="8576947" y="4869112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93B4EBC3-1F7B-47D3-90DC-12FF4E404103}"/>
              </a:ext>
            </a:extLst>
          </p:cNvPr>
          <p:cNvSpPr txBox="1"/>
          <p:nvPr/>
        </p:nvSpPr>
        <p:spPr>
          <a:xfrm>
            <a:off x="9544398" y="4827699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084BCD79-C04A-4538-A298-8ADA484D2332}"/>
              </a:ext>
            </a:extLst>
          </p:cNvPr>
          <p:cNvCxnSpPr>
            <a:cxnSpLocks/>
          </p:cNvCxnSpPr>
          <p:nvPr/>
        </p:nvCxnSpPr>
        <p:spPr>
          <a:xfrm rot="16200000">
            <a:off x="9402486" y="4869112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0C5CA77C-156D-46D0-85BC-F24C4B99A6E0}"/>
              </a:ext>
            </a:extLst>
          </p:cNvPr>
          <p:cNvSpPr txBox="1"/>
          <p:nvPr/>
        </p:nvSpPr>
        <p:spPr>
          <a:xfrm>
            <a:off x="7964905" y="4828340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887DC910-6DA6-4D15-A849-B834935C1AEB}"/>
              </a:ext>
            </a:extLst>
          </p:cNvPr>
          <p:cNvSpPr txBox="1"/>
          <p:nvPr/>
        </p:nvSpPr>
        <p:spPr>
          <a:xfrm>
            <a:off x="8738390" y="5557105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2287464C-E495-45BA-9CF7-C327213BAD7B}"/>
              </a:ext>
            </a:extLst>
          </p:cNvPr>
          <p:cNvSpPr txBox="1"/>
          <p:nvPr/>
        </p:nvSpPr>
        <p:spPr>
          <a:xfrm>
            <a:off x="9544398" y="3460456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8C5C4A69-BF67-448C-9E0A-DD025B3DFEB4}"/>
              </a:ext>
            </a:extLst>
          </p:cNvPr>
          <p:cNvCxnSpPr>
            <a:cxnSpLocks/>
          </p:cNvCxnSpPr>
          <p:nvPr/>
        </p:nvCxnSpPr>
        <p:spPr>
          <a:xfrm rot="16200000">
            <a:off x="9402486" y="3501869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49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1586813" y="2369709"/>
            <a:ext cx="9018373" cy="21185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pt-BR" b="1" dirty="0">
                <a:solidFill>
                  <a:schemeClr val="accent4"/>
                </a:solidFill>
                <a:latin typeface="Bell MT"/>
                <a:ea typeface="Bell MT"/>
                <a:cs typeface="Bell MT"/>
                <a:sym typeface="Bell MT"/>
              </a:rPr>
              <a:t>Qual o caminho que os nutrientes fazem desde a mastigação até a absorção em nossa células?</a:t>
            </a:r>
            <a:endParaRPr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52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0D2B6A0-92C8-413C-878D-4E754D93A8E2}"/>
              </a:ext>
            </a:extLst>
          </p:cNvPr>
          <p:cNvSpPr/>
          <p:nvPr/>
        </p:nvSpPr>
        <p:spPr>
          <a:xfrm>
            <a:off x="795564" y="2062034"/>
            <a:ext cx="106008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Classificação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 Monossacarídeos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Nº de Carbonos</a:t>
            </a:r>
          </a:p>
        </p:txBody>
      </p:sp>
    </p:spTree>
    <p:extLst>
      <p:ext uri="{BB962C8B-B14F-4D97-AF65-F5344CB8AC3E}">
        <p14:creationId xmlns:p14="http://schemas.microsoft.com/office/powerpoint/2010/main" val="4191041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DC25947-33B9-4A28-9B09-5E6D4372BE27}"/>
              </a:ext>
            </a:extLst>
          </p:cNvPr>
          <p:cNvSpPr/>
          <p:nvPr/>
        </p:nvSpPr>
        <p:spPr>
          <a:xfrm>
            <a:off x="3977821" y="2276665"/>
            <a:ext cx="2067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Tri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+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ose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C7950F9-D016-46CA-9C96-B9F706D02EB8}"/>
              </a:ext>
            </a:extLst>
          </p:cNvPr>
          <p:cNvSpPr/>
          <p:nvPr/>
        </p:nvSpPr>
        <p:spPr>
          <a:xfrm>
            <a:off x="1110342" y="2276665"/>
            <a:ext cx="2067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 Carbonos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395A8AA-1B02-47CD-A516-6798F279D462}"/>
              </a:ext>
            </a:extLst>
          </p:cNvPr>
          <p:cNvSpPr/>
          <p:nvPr/>
        </p:nvSpPr>
        <p:spPr>
          <a:xfrm>
            <a:off x="3977821" y="3114530"/>
            <a:ext cx="2067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Tetra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+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ose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F0C5793-2E12-4642-8938-A2D3A138A7B1}"/>
              </a:ext>
            </a:extLst>
          </p:cNvPr>
          <p:cNvSpPr/>
          <p:nvPr/>
        </p:nvSpPr>
        <p:spPr>
          <a:xfrm>
            <a:off x="1110342" y="3114530"/>
            <a:ext cx="2067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 Carbonos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2D820D5-C969-4100-AB0E-1EBADE4EA590}"/>
              </a:ext>
            </a:extLst>
          </p:cNvPr>
          <p:cNvSpPr/>
          <p:nvPr/>
        </p:nvSpPr>
        <p:spPr>
          <a:xfrm>
            <a:off x="6657521" y="2276664"/>
            <a:ext cx="2067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Triose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8ED39E2-D12E-486B-8404-D0D53DA9F327}"/>
              </a:ext>
            </a:extLst>
          </p:cNvPr>
          <p:cNvSpPr/>
          <p:nvPr/>
        </p:nvSpPr>
        <p:spPr>
          <a:xfrm>
            <a:off x="6657520" y="3114530"/>
            <a:ext cx="2067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Tetrose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35BBAC9-728F-44FF-94AB-81C6AA934E56}"/>
              </a:ext>
            </a:extLst>
          </p:cNvPr>
          <p:cNvSpPr/>
          <p:nvPr/>
        </p:nvSpPr>
        <p:spPr>
          <a:xfrm>
            <a:off x="3977821" y="3952398"/>
            <a:ext cx="2067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Penta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+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ose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A97EEBD-1B7A-481B-B40F-D39CC48BCB34}"/>
              </a:ext>
            </a:extLst>
          </p:cNvPr>
          <p:cNvSpPr/>
          <p:nvPr/>
        </p:nvSpPr>
        <p:spPr>
          <a:xfrm>
            <a:off x="1110342" y="3952398"/>
            <a:ext cx="2067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 Carbonos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2FECD8F0-8C82-483D-8E4C-AA8951241278}"/>
              </a:ext>
            </a:extLst>
          </p:cNvPr>
          <p:cNvSpPr/>
          <p:nvPr/>
        </p:nvSpPr>
        <p:spPr>
          <a:xfrm>
            <a:off x="6657520" y="3952398"/>
            <a:ext cx="2067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Pentose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3CD1F70E-E418-450B-B3EF-0F749894E501}"/>
              </a:ext>
            </a:extLst>
          </p:cNvPr>
          <p:cNvSpPr/>
          <p:nvPr/>
        </p:nvSpPr>
        <p:spPr>
          <a:xfrm>
            <a:off x="3977821" y="4751832"/>
            <a:ext cx="2067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Hexa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+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ose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C56B3EE-05CB-4391-BEC9-1CC7D1A36A04}"/>
              </a:ext>
            </a:extLst>
          </p:cNvPr>
          <p:cNvSpPr/>
          <p:nvPr/>
        </p:nvSpPr>
        <p:spPr>
          <a:xfrm>
            <a:off x="1110342" y="4751832"/>
            <a:ext cx="2067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 Carbonos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09FCD95-08B4-445A-93CD-B660FDC70E5D}"/>
              </a:ext>
            </a:extLst>
          </p:cNvPr>
          <p:cNvSpPr/>
          <p:nvPr/>
        </p:nvSpPr>
        <p:spPr>
          <a:xfrm>
            <a:off x="6657520" y="4751832"/>
            <a:ext cx="2067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Hexose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DF731AA5-A632-472B-ACD1-26ED18A4D5D7}"/>
              </a:ext>
            </a:extLst>
          </p:cNvPr>
          <p:cNvSpPr/>
          <p:nvPr/>
        </p:nvSpPr>
        <p:spPr>
          <a:xfrm>
            <a:off x="3977821" y="5576000"/>
            <a:ext cx="2575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Hepta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+ 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ose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84F4BE9-CCDD-405D-9183-2789712A580F}"/>
              </a:ext>
            </a:extLst>
          </p:cNvPr>
          <p:cNvSpPr/>
          <p:nvPr/>
        </p:nvSpPr>
        <p:spPr>
          <a:xfrm>
            <a:off x="1110342" y="5576000"/>
            <a:ext cx="2067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7 Carbonos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5B13F768-FC77-49D5-A5BF-A8613897C57B}"/>
              </a:ext>
            </a:extLst>
          </p:cNvPr>
          <p:cNvSpPr/>
          <p:nvPr/>
        </p:nvSpPr>
        <p:spPr>
          <a:xfrm>
            <a:off x="6657520" y="5576000"/>
            <a:ext cx="2067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Heptose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F331056B-AF3C-4F33-8487-83855308024D}"/>
              </a:ext>
            </a:extLst>
          </p:cNvPr>
          <p:cNvSpPr/>
          <p:nvPr/>
        </p:nvSpPr>
        <p:spPr>
          <a:xfrm>
            <a:off x="1110342" y="492302"/>
            <a:ext cx="10600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Classificação de Monossacarídeos quanto ao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Nº de Carbonos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711F6DE-DA5B-4809-AF13-1C653A994929}"/>
              </a:ext>
            </a:extLst>
          </p:cNvPr>
          <p:cNvSpPr/>
          <p:nvPr/>
        </p:nvSpPr>
        <p:spPr>
          <a:xfrm>
            <a:off x="8625385" y="1384483"/>
            <a:ext cx="30858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Fórmula Química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875AB7D9-83C1-44D9-B70C-600A1DB43917}"/>
              </a:ext>
            </a:extLst>
          </p:cNvPr>
          <p:cNvSpPr/>
          <p:nvPr/>
        </p:nvSpPr>
        <p:spPr>
          <a:xfrm>
            <a:off x="9170158" y="2331393"/>
            <a:ext cx="2067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kumimoji="0" lang="pt-BR" sz="32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kumimoji="0" lang="pt-BR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</a:t>
            </a:r>
            <a:r>
              <a:rPr kumimoji="0" lang="pt-BR" sz="32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kumimoji="0" lang="pt-BR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</a:t>
            </a:r>
            <a:r>
              <a:rPr kumimoji="0" lang="pt-BR" sz="32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endParaRPr kumimoji="0" lang="pt-BR" sz="32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741A81BD-7AD3-44B1-98D8-F0914BFC3E8A}"/>
              </a:ext>
            </a:extLst>
          </p:cNvPr>
          <p:cNvCxnSpPr/>
          <p:nvPr/>
        </p:nvCxnSpPr>
        <p:spPr>
          <a:xfrm>
            <a:off x="1110342" y="2133031"/>
            <a:ext cx="10600872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>
            <a:extLst>
              <a:ext uri="{FF2B5EF4-FFF2-40B4-BE49-F238E27FC236}">
                <a16:creationId xmlns:a16="http://schemas.microsoft.com/office/drawing/2014/main" id="{6105C70B-339C-4720-9FAA-72F8642DB3B0}"/>
              </a:ext>
            </a:extLst>
          </p:cNvPr>
          <p:cNvSpPr/>
          <p:nvPr/>
        </p:nvSpPr>
        <p:spPr>
          <a:xfrm>
            <a:off x="9134609" y="3105966"/>
            <a:ext cx="2067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kumimoji="0" lang="pt-BR" sz="32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</a:t>
            </a:r>
            <a:r>
              <a:rPr kumimoji="0" lang="pt-BR" sz="32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8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</a:t>
            </a:r>
            <a:r>
              <a:rPr kumimoji="0" lang="pt-BR" sz="32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18BC39DF-E1B1-4FEF-B541-D9881E3247B8}"/>
              </a:ext>
            </a:extLst>
          </p:cNvPr>
          <p:cNvSpPr/>
          <p:nvPr/>
        </p:nvSpPr>
        <p:spPr>
          <a:xfrm>
            <a:off x="9170158" y="3952398"/>
            <a:ext cx="2067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kumimoji="0" lang="pt-BR" sz="32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</a:t>
            </a:r>
            <a:r>
              <a:rPr kumimoji="0" lang="pt-BR" sz="32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10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</a:t>
            </a:r>
            <a:r>
              <a:rPr kumimoji="0" lang="pt-BR" sz="32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2F4E0A0-F47E-4A0E-88FC-57B5D6C1F2A7}"/>
              </a:ext>
            </a:extLst>
          </p:cNvPr>
          <p:cNvSpPr/>
          <p:nvPr/>
        </p:nvSpPr>
        <p:spPr>
          <a:xfrm>
            <a:off x="9134609" y="4726971"/>
            <a:ext cx="2067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kumimoji="0" lang="pt-BR" sz="32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</a:t>
            </a:r>
            <a:r>
              <a:rPr kumimoji="0" lang="pt-BR" sz="32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12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</a:t>
            </a:r>
            <a:r>
              <a:rPr kumimoji="0" lang="pt-BR" sz="32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18066AD5-544D-4318-953C-309B038EC356}"/>
              </a:ext>
            </a:extLst>
          </p:cNvPr>
          <p:cNvSpPr/>
          <p:nvPr/>
        </p:nvSpPr>
        <p:spPr>
          <a:xfrm>
            <a:off x="9134608" y="5573403"/>
            <a:ext cx="2067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kumimoji="0" lang="pt-BR" sz="32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</a:t>
            </a:r>
            <a:r>
              <a:rPr kumimoji="0" lang="pt-BR" sz="32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14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</a:t>
            </a:r>
            <a:r>
              <a:rPr kumimoji="0" lang="pt-BR" sz="32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4822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7" grpId="0"/>
      <p:bldP spid="28" grpId="0"/>
      <p:bldP spid="29" grpId="0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0D2B6A0-92C8-413C-878D-4E754D93A8E2}"/>
              </a:ext>
            </a:extLst>
          </p:cNvPr>
          <p:cNvSpPr/>
          <p:nvPr/>
        </p:nvSpPr>
        <p:spPr>
          <a:xfrm>
            <a:off x="2162628" y="2551837"/>
            <a:ext cx="78667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Exemplos de Dissacarídeos</a:t>
            </a:r>
          </a:p>
        </p:txBody>
      </p:sp>
    </p:spTree>
    <p:extLst>
      <p:ext uri="{BB962C8B-B14F-4D97-AF65-F5344CB8AC3E}">
        <p14:creationId xmlns:p14="http://schemas.microsoft.com/office/powerpoint/2010/main" val="3811498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exágono 17">
            <a:extLst>
              <a:ext uri="{FF2B5EF4-FFF2-40B4-BE49-F238E27FC236}">
                <a16:creationId xmlns:a16="http://schemas.microsoft.com/office/drawing/2014/main" id="{702CD965-57B4-4D55-8165-E74946D7E34C}"/>
              </a:ext>
            </a:extLst>
          </p:cNvPr>
          <p:cNvSpPr/>
          <p:nvPr/>
        </p:nvSpPr>
        <p:spPr>
          <a:xfrm>
            <a:off x="2094977" y="2077573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01AEE6A-A7A5-4EE0-877C-6E5E190D5BC8}"/>
              </a:ext>
            </a:extLst>
          </p:cNvPr>
          <p:cNvSpPr txBox="1"/>
          <p:nvPr/>
        </p:nvSpPr>
        <p:spPr>
          <a:xfrm>
            <a:off x="3474094" y="1846742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4B7A5189-2F27-41AA-B607-5AA91FEB6EC0}"/>
              </a:ext>
            </a:extLst>
          </p:cNvPr>
          <p:cNvCxnSpPr>
            <a:cxnSpLocks/>
          </p:cNvCxnSpPr>
          <p:nvPr/>
        </p:nvCxnSpPr>
        <p:spPr>
          <a:xfrm>
            <a:off x="2520628" y="3383545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4058505-6B6F-4C57-AF06-FC29EA377F46}"/>
              </a:ext>
            </a:extLst>
          </p:cNvPr>
          <p:cNvSpPr txBox="1"/>
          <p:nvPr/>
        </p:nvSpPr>
        <p:spPr>
          <a:xfrm>
            <a:off x="2364799" y="3022609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OH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CF41044-7D03-4541-BF06-ED40FE053AEB}"/>
              </a:ext>
            </a:extLst>
          </p:cNvPr>
          <p:cNvSpPr txBox="1"/>
          <p:nvPr/>
        </p:nvSpPr>
        <p:spPr>
          <a:xfrm>
            <a:off x="2364799" y="422246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7E6CA522-7905-4160-BE31-F73D121E709F}"/>
              </a:ext>
            </a:extLst>
          </p:cNvPr>
          <p:cNvCxnSpPr>
            <a:cxnSpLocks/>
          </p:cNvCxnSpPr>
          <p:nvPr/>
        </p:nvCxnSpPr>
        <p:spPr>
          <a:xfrm>
            <a:off x="3785893" y="3383545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32D2ECF-A13A-4A4D-A02F-B6CF31C3084D}"/>
              </a:ext>
            </a:extLst>
          </p:cNvPr>
          <p:cNvSpPr txBox="1"/>
          <p:nvPr/>
        </p:nvSpPr>
        <p:spPr>
          <a:xfrm>
            <a:off x="3623555" y="4184899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OH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1CF8F4C-D14A-4926-978B-E2485D9B6F92}"/>
              </a:ext>
            </a:extLst>
          </p:cNvPr>
          <p:cNvSpPr txBox="1"/>
          <p:nvPr/>
        </p:nvSpPr>
        <p:spPr>
          <a:xfrm>
            <a:off x="3596134" y="302260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58E7747C-08D8-458B-82B2-A0FB12D22636}"/>
              </a:ext>
            </a:extLst>
          </p:cNvPr>
          <p:cNvCxnSpPr>
            <a:cxnSpLocks/>
          </p:cNvCxnSpPr>
          <p:nvPr/>
        </p:nvCxnSpPr>
        <p:spPr>
          <a:xfrm>
            <a:off x="4184126" y="2438512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AB6B04C-A738-4DF2-A1E4-0AFBE74372D7}"/>
              </a:ext>
            </a:extLst>
          </p:cNvPr>
          <p:cNvSpPr txBox="1"/>
          <p:nvPr/>
        </p:nvSpPr>
        <p:spPr>
          <a:xfrm>
            <a:off x="4021788" y="3239866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accent4"/>
                </a:solidFill>
                <a:latin typeface="Bell MT" panose="02020503060305020303" pitchFamily="18" charset="0"/>
              </a:rPr>
              <a:t>OH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886E90FE-E5CE-4E6A-B656-7FD3309D8ED2}"/>
              </a:ext>
            </a:extLst>
          </p:cNvPr>
          <p:cNvSpPr txBox="1"/>
          <p:nvPr/>
        </p:nvSpPr>
        <p:spPr>
          <a:xfrm>
            <a:off x="3994367" y="207757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A1B4FE51-F544-4A2F-A1FD-94A1DEC8DECC}"/>
              </a:ext>
            </a:extLst>
          </p:cNvPr>
          <p:cNvCxnSpPr>
            <a:cxnSpLocks/>
          </p:cNvCxnSpPr>
          <p:nvPr/>
        </p:nvCxnSpPr>
        <p:spPr>
          <a:xfrm>
            <a:off x="2078583" y="2452088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0BA3F78-676A-4B60-897C-2E305CE11975}"/>
              </a:ext>
            </a:extLst>
          </p:cNvPr>
          <p:cNvSpPr txBox="1"/>
          <p:nvPr/>
        </p:nvSpPr>
        <p:spPr>
          <a:xfrm>
            <a:off x="1663279" y="3283236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47032542-9547-49C0-8E0B-40564718FAB1}"/>
              </a:ext>
            </a:extLst>
          </p:cNvPr>
          <p:cNvSpPr txBox="1"/>
          <p:nvPr/>
        </p:nvSpPr>
        <p:spPr>
          <a:xfrm>
            <a:off x="1888824" y="209115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49DE1B1C-14B2-478C-AE74-E29DD2370C05}"/>
              </a:ext>
            </a:extLst>
          </p:cNvPr>
          <p:cNvCxnSpPr>
            <a:cxnSpLocks/>
          </p:cNvCxnSpPr>
          <p:nvPr/>
        </p:nvCxnSpPr>
        <p:spPr>
          <a:xfrm>
            <a:off x="2504358" y="1578526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1F3B890-3126-4A1F-9734-A252A13C0E50}"/>
              </a:ext>
            </a:extLst>
          </p:cNvPr>
          <p:cNvSpPr txBox="1"/>
          <p:nvPr/>
        </p:nvSpPr>
        <p:spPr>
          <a:xfrm>
            <a:off x="2235117" y="1184511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CH</a:t>
            </a:r>
            <a:r>
              <a:rPr lang="pt-BR" sz="2400" b="1" baseline="-25000" dirty="0">
                <a:solidFill>
                  <a:prstClr val="white"/>
                </a:solidFill>
                <a:latin typeface="Bell MT" panose="02020503060305020303" pitchFamily="18" charset="0"/>
              </a:rPr>
              <a:t>2</a:t>
            </a: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OH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8692E77C-34C9-4AE2-8E1B-FFE190E07862}"/>
              </a:ext>
            </a:extLst>
          </p:cNvPr>
          <p:cNvSpPr txBox="1"/>
          <p:nvPr/>
        </p:nvSpPr>
        <p:spPr>
          <a:xfrm>
            <a:off x="2348529" y="241744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sp>
        <p:nvSpPr>
          <p:cNvPr id="35" name="Hexágono 34">
            <a:extLst>
              <a:ext uri="{FF2B5EF4-FFF2-40B4-BE49-F238E27FC236}">
                <a16:creationId xmlns:a16="http://schemas.microsoft.com/office/drawing/2014/main" id="{30BE0A28-B641-4E2A-AD40-96338EC12301}"/>
              </a:ext>
            </a:extLst>
          </p:cNvPr>
          <p:cNvSpPr/>
          <p:nvPr/>
        </p:nvSpPr>
        <p:spPr>
          <a:xfrm>
            <a:off x="7520439" y="2098349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1230D0D0-903D-46B4-B381-6F3F7B26BCB6}"/>
              </a:ext>
            </a:extLst>
          </p:cNvPr>
          <p:cNvSpPr txBox="1"/>
          <p:nvPr/>
        </p:nvSpPr>
        <p:spPr>
          <a:xfrm>
            <a:off x="8899556" y="1867518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</a:t>
            </a:r>
          </a:p>
        </p:txBody>
      </p: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8EA7653B-213E-4E8D-889C-64855BF7E6D4}"/>
              </a:ext>
            </a:extLst>
          </p:cNvPr>
          <p:cNvCxnSpPr>
            <a:cxnSpLocks/>
          </p:cNvCxnSpPr>
          <p:nvPr/>
        </p:nvCxnSpPr>
        <p:spPr>
          <a:xfrm>
            <a:off x="7946090" y="3404321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BA30539E-5559-48BD-9F89-E5709D1AFD29}"/>
              </a:ext>
            </a:extLst>
          </p:cNvPr>
          <p:cNvSpPr txBox="1"/>
          <p:nvPr/>
        </p:nvSpPr>
        <p:spPr>
          <a:xfrm>
            <a:off x="7790261" y="3043385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OH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9849E522-4149-49C6-A2D1-83DA588C5B34}"/>
              </a:ext>
            </a:extLst>
          </p:cNvPr>
          <p:cNvSpPr txBox="1"/>
          <p:nvPr/>
        </p:nvSpPr>
        <p:spPr>
          <a:xfrm>
            <a:off x="7790261" y="424324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A09D51C0-BBB5-4813-98C3-2D52C483C650}"/>
              </a:ext>
            </a:extLst>
          </p:cNvPr>
          <p:cNvCxnSpPr>
            <a:cxnSpLocks/>
          </p:cNvCxnSpPr>
          <p:nvPr/>
        </p:nvCxnSpPr>
        <p:spPr>
          <a:xfrm>
            <a:off x="9211355" y="3404321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E4EB9400-03D7-4852-9FC7-DDF2046CB27E}"/>
              </a:ext>
            </a:extLst>
          </p:cNvPr>
          <p:cNvSpPr txBox="1"/>
          <p:nvPr/>
        </p:nvSpPr>
        <p:spPr>
          <a:xfrm>
            <a:off x="9049017" y="4205675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OH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6FDAFFAB-BCFD-4376-9B41-8714EBB3B423}"/>
              </a:ext>
            </a:extLst>
          </p:cNvPr>
          <p:cNvSpPr txBox="1"/>
          <p:nvPr/>
        </p:nvSpPr>
        <p:spPr>
          <a:xfrm>
            <a:off x="9021596" y="304338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87C15EED-0579-493F-8A8C-561D0D51E91A}"/>
              </a:ext>
            </a:extLst>
          </p:cNvPr>
          <p:cNvCxnSpPr>
            <a:cxnSpLocks/>
          </p:cNvCxnSpPr>
          <p:nvPr/>
        </p:nvCxnSpPr>
        <p:spPr>
          <a:xfrm>
            <a:off x="9609588" y="2459288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9C07F997-A5ED-4D2A-B134-477619F8F2E8}"/>
              </a:ext>
            </a:extLst>
          </p:cNvPr>
          <p:cNvSpPr txBox="1"/>
          <p:nvPr/>
        </p:nvSpPr>
        <p:spPr>
          <a:xfrm>
            <a:off x="9424349" y="2023470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accent4"/>
                </a:solidFill>
                <a:latin typeface="Bell MT" panose="02020503060305020303" pitchFamily="18" charset="0"/>
              </a:rPr>
              <a:t>OH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A178156-50AD-4D96-AEE7-5FB00B4DBE4F}"/>
              </a:ext>
            </a:extLst>
          </p:cNvPr>
          <p:cNvSpPr txBox="1"/>
          <p:nvPr/>
        </p:nvSpPr>
        <p:spPr>
          <a:xfrm>
            <a:off x="9331744" y="3260642"/>
            <a:ext cx="586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EC12EDC0-DF25-453F-9177-CA4D25DA52B2}"/>
              </a:ext>
            </a:extLst>
          </p:cNvPr>
          <p:cNvCxnSpPr>
            <a:cxnSpLocks/>
          </p:cNvCxnSpPr>
          <p:nvPr/>
        </p:nvCxnSpPr>
        <p:spPr>
          <a:xfrm>
            <a:off x="7504045" y="2472864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E78CB0F7-9FAC-43BD-9245-BF7508E79E33}"/>
              </a:ext>
            </a:extLst>
          </p:cNvPr>
          <p:cNvSpPr txBox="1"/>
          <p:nvPr/>
        </p:nvSpPr>
        <p:spPr>
          <a:xfrm>
            <a:off x="7088741" y="3304012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HO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7210FBC9-63F7-4D45-9A06-287DB3EC5FEB}"/>
              </a:ext>
            </a:extLst>
          </p:cNvPr>
          <p:cNvSpPr txBox="1"/>
          <p:nvPr/>
        </p:nvSpPr>
        <p:spPr>
          <a:xfrm>
            <a:off x="7314286" y="211192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F30F1725-02F3-4B17-A27F-E54CD940D265}"/>
              </a:ext>
            </a:extLst>
          </p:cNvPr>
          <p:cNvCxnSpPr>
            <a:cxnSpLocks/>
          </p:cNvCxnSpPr>
          <p:nvPr/>
        </p:nvCxnSpPr>
        <p:spPr>
          <a:xfrm>
            <a:off x="7929820" y="1599302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AAC179A5-61AB-4F34-ABFA-EFFCB5888C0F}"/>
              </a:ext>
            </a:extLst>
          </p:cNvPr>
          <p:cNvSpPr txBox="1"/>
          <p:nvPr/>
        </p:nvSpPr>
        <p:spPr>
          <a:xfrm>
            <a:off x="7660579" y="1205287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CH</a:t>
            </a:r>
            <a:r>
              <a:rPr lang="pt-BR" sz="2400" b="1" baseline="-25000" dirty="0">
                <a:solidFill>
                  <a:prstClr val="white"/>
                </a:solidFill>
                <a:latin typeface="Bell MT" panose="02020503060305020303" pitchFamily="18" charset="0"/>
              </a:rPr>
              <a:t>2</a:t>
            </a: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OH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1AD988DF-4D89-44AD-AA5B-C4210BB452B7}"/>
              </a:ext>
            </a:extLst>
          </p:cNvPr>
          <p:cNvSpPr txBox="1"/>
          <p:nvPr/>
        </p:nvSpPr>
        <p:spPr>
          <a:xfrm>
            <a:off x="7773991" y="243822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sp>
        <p:nvSpPr>
          <p:cNvPr id="52" name="Google Shape;127;p5">
            <a:extLst>
              <a:ext uri="{FF2B5EF4-FFF2-40B4-BE49-F238E27FC236}">
                <a16:creationId xmlns:a16="http://schemas.microsoft.com/office/drawing/2014/main" id="{4A0E567B-24B7-41BA-9F04-ABD1E1F77039}"/>
              </a:ext>
            </a:extLst>
          </p:cNvPr>
          <p:cNvSpPr txBox="1">
            <a:spLocks/>
          </p:cNvSpPr>
          <p:nvPr/>
        </p:nvSpPr>
        <p:spPr>
          <a:xfrm>
            <a:off x="1888822" y="4950560"/>
            <a:ext cx="2548944" cy="5916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pt-BR" dirty="0">
                <a:solidFill>
                  <a:schemeClr val="bg1"/>
                </a:solidFill>
                <a:latin typeface="Bell MT"/>
                <a:sym typeface="Bell MT"/>
              </a:rPr>
              <a:t>α-Glicose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3" name="Google Shape;127;p5">
            <a:extLst>
              <a:ext uri="{FF2B5EF4-FFF2-40B4-BE49-F238E27FC236}">
                <a16:creationId xmlns:a16="http://schemas.microsoft.com/office/drawing/2014/main" id="{48F893D0-C891-43C8-8F05-986181E1803C}"/>
              </a:ext>
            </a:extLst>
          </p:cNvPr>
          <p:cNvSpPr txBox="1">
            <a:spLocks/>
          </p:cNvSpPr>
          <p:nvPr/>
        </p:nvSpPr>
        <p:spPr>
          <a:xfrm>
            <a:off x="7405782" y="4950560"/>
            <a:ext cx="2548944" cy="5916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l-G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ell MT"/>
              </a:rPr>
              <a:t>β</a:t>
            </a:r>
            <a:r>
              <a:rPr lang="pt-BR" dirty="0">
                <a:solidFill>
                  <a:schemeClr val="bg1"/>
                </a:solidFill>
                <a:latin typeface="Bell MT"/>
                <a:sym typeface="Bell MT"/>
              </a:rPr>
              <a:t>-Glicose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644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exágono 17">
            <a:extLst>
              <a:ext uri="{FF2B5EF4-FFF2-40B4-BE49-F238E27FC236}">
                <a16:creationId xmlns:a16="http://schemas.microsoft.com/office/drawing/2014/main" id="{702CD965-57B4-4D55-8165-E74946D7E34C}"/>
              </a:ext>
            </a:extLst>
          </p:cNvPr>
          <p:cNvSpPr/>
          <p:nvPr/>
        </p:nvSpPr>
        <p:spPr>
          <a:xfrm>
            <a:off x="3060137" y="2256641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01AEE6A-A7A5-4EE0-877C-6E5E190D5BC8}"/>
              </a:ext>
            </a:extLst>
          </p:cNvPr>
          <p:cNvSpPr txBox="1"/>
          <p:nvPr/>
        </p:nvSpPr>
        <p:spPr>
          <a:xfrm>
            <a:off x="4439254" y="2025810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4B7A5189-2F27-41AA-B607-5AA91FEB6EC0}"/>
              </a:ext>
            </a:extLst>
          </p:cNvPr>
          <p:cNvCxnSpPr>
            <a:cxnSpLocks/>
          </p:cNvCxnSpPr>
          <p:nvPr/>
        </p:nvCxnSpPr>
        <p:spPr>
          <a:xfrm>
            <a:off x="3485788" y="3562613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4058505-6B6F-4C57-AF06-FC29EA377F46}"/>
              </a:ext>
            </a:extLst>
          </p:cNvPr>
          <p:cNvSpPr txBox="1"/>
          <p:nvPr/>
        </p:nvSpPr>
        <p:spPr>
          <a:xfrm>
            <a:off x="3329959" y="3201677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OH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CF41044-7D03-4541-BF06-ED40FE053AEB}"/>
              </a:ext>
            </a:extLst>
          </p:cNvPr>
          <p:cNvSpPr txBox="1"/>
          <p:nvPr/>
        </p:nvSpPr>
        <p:spPr>
          <a:xfrm>
            <a:off x="3329959" y="440153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7E6CA522-7905-4160-BE31-F73D121E709F}"/>
              </a:ext>
            </a:extLst>
          </p:cNvPr>
          <p:cNvCxnSpPr>
            <a:cxnSpLocks/>
          </p:cNvCxnSpPr>
          <p:nvPr/>
        </p:nvCxnSpPr>
        <p:spPr>
          <a:xfrm>
            <a:off x="4751053" y="3562613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32D2ECF-A13A-4A4D-A02F-B6CF31C3084D}"/>
              </a:ext>
            </a:extLst>
          </p:cNvPr>
          <p:cNvSpPr txBox="1"/>
          <p:nvPr/>
        </p:nvSpPr>
        <p:spPr>
          <a:xfrm>
            <a:off x="4588715" y="4363967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OH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1CF8F4C-D14A-4926-978B-E2485D9B6F92}"/>
              </a:ext>
            </a:extLst>
          </p:cNvPr>
          <p:cNvSpPr txBox="1"/>
          <p:nvPr/>
        </p:nvSpPr>
        <p:spPr>
          <a:xfrm>
            <a:off x="4561294" y="320167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58E7747C-08D8-458B-82B2-A0FB12D22636}"/>
              </a:ext>
            </a:extLst>
          </p:cNvPr>
          <p:cNvCxnSpPr>
            <a:cxnSpLocks/>
          </p:cNvCxnSpPr>
          <p:nvPr/>
        </p:nvCxnSpPr>
        <p:spPr>
          <a:xfrm>
            <a:off x="5149286" y="2617580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AB6B04C-A738-4DF2-A1E4-0AFBE74372D7}"/>
              </a:ext>
            </a:extLst>
          </p:cNvPr>
          <p:cNvSpPr txBox="1"/>
          <p:nvPr/>
        </p:nvSpPr>
        <p:spPr>
          <a:xfrm>
            <a:off x="4986948" y="3418934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OH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886E90FE-E5CE-4E6A-B656-7FD3309D8ED2}"/>
              </a:ext>
            </a:extLst>
          </p:cNvPr>
          <p:cNvSpPr txBox="1"/>
          <p:nvPr/>
        </p:nvSpPr>
        <p:spPr>
          <a:xfrm>
            <a:off x="4959527" y="225664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A1B4FE51-F544-4A2F-A1FD-94A1DEC8DECC}"/>
              </a:ext>
            </a:extLst>
          </p:cNvPr>
          <p:cNvCxnSpPr>
            <a:cxnSpLocks/>
          </p:cNvCxnSpPr>
          <p:nvPr/>
        </p:nvCxnSpPr>
        <p:spPr>
          <a:xfrm>
            <a:off x="3043743" y="2631156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0BA3F78-676A-4B60-897C-2E305CE11975}"/>
              </a:ext>
            </a:extLst>
          </p:cNvPr>
          <p:cNvSpPr txBox="1"/>
          <p:nvPr/>
        </p:nvSpPr>
        <p:spPr>
          <a:xfrm>
            <a:off x="2628439" y="3462304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47032542-9547-49C0-8E0B-40564718FAB1}"/>
              </a:ext>
            </a:extLst>
          </p:cNvPr>
          <p:cNvSpPr txBox="1"/>
          <p:nvPr/>
        </p:nvSpPr>
        <p:spPr>
          <a:xfrm>
            <a:off x="2853984" y="227021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49DE1B1C-14B2-478C-AE74-E29DD2370C05}"/>
              </a:ext>
            </a:extLst>
          </p:cNvPr>
          <p:cNvCxnSpPr>
            <a:cxnSpLocks/>
          </p:cNvCxnSpPr>
          <p:nvPr/>
        </p:nvCxnSpPr>
        <p:spPr>
          <a:xfrm>
            <a:off x="3469518" y="1757594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1F3B890-3126-4A1F-9734-A252A13C0E50}"/>
              </a:ext>
            </a:extLst>
          </p:cNvPr>
          <p:cNvSpPr txBox="1"/>
          <p:nvPr/>
        </p:nvSpPr>
        <p:spPr>
          <a:xfrm>
            <a:off x="3200277" y="1363579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CH</a:t>
            </a:r>
            <a:r>
              <a:rPr lang="pt-BR" sz="2400" b="1" baseline="-25000" dirty="0">
                <a:solidFill>
                  <a:prstClr val="white"/>
                </a:solidFill>
                <a:latin typeface="Bell MT" panose="02020503060305020303" pitchFamily="18" charset="0"/>
              </a:rPr>
              <a:t>2</a:t>
            </a: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OH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8692E77C-34C9-4AE2-8E1B-FFE190E07862}"/>
              </a:ext>
            </a:extLst>
          </p:cNvPr>
          <p:cNvSpPr txBox="1"/>
          <p:nvPr/>
        </p:nvSpPr>
        <p:spPr>
          <a:xfrm>
            <a:off x="3313689" y="259651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sp>
        <p:nvSpPr>
          <p:cNvPr id="71" name="Hexágono 70">
            <a:extLst>
              <a:ext uri="{FF2B5EF4-FFF2-40B4-BE49-F238E27FC236}">
                <a16:creationId xmlns:a16="http://schemas.microsoft.com/office/drawing/2014/main" id="{CF55B7A1-BD6D-4F28-836F-56C8DEA03926}"/>
              </a:ext>
            </a:extLst>
          </p:cNvPr>
          <p:cNvSpPr/>
          <p:nvPr/>
        </p:nvSpPr>
        <p:spPr>
          <a:xfrm>
            <a:off x="6282787" y="2238870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041B076B-48B4-4380-9E67-005D770B0E63}"/>
              </a:ext>
            </a:extLst>
          </p:cNvPr>
          <p:cNvSpPr txBox="1"/>
          <p:nvPr/>
        </p:nvSpPr>
        <p:spPr>
          <a:xfrm>
            <a:off x="7661904" y="2008039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</a:t>
            </a:r>
          </a:p>
        </p:txBody>
      </p: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B0E3DD34-A6CB-4B4D-8A1F-E4E9149EE04F}"/>
              </a:ext>
            </a:extLst>
          </p:cNvPr>
          <p:cNvCxnSpPr>
            <a:cxnSpLocks/>
          </p:cNvCxnSpPr>
          <p:nvPr/>
        </p:nvCxnSpPr>
        <p:spPr>
          <a:xfrm>
            <a:off x="6708438" y="3544842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552BBE8F-0C17-423F-9E0F-0027B6701A45}"/>
              </a:ext>
            </a:extLst>
          </p:cNvPr>
          <p:cNvSpPr txBox="1"/>
          <p:nvPr/>
        </p:nvSpPr>
        <p:spPr>
          <a:xfrm>
            <a:off x="6552609" y="3183906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OH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37B22999-BEA6-4BF8-A76D-2A988ABAE5C2}"/>
              </a:ext>
            </a:extLst>
          </p:cNvPr>
          <p:cNvSpPr txBox="1"/>
          <p:nvPr/>
        </p:nvSpPr>
        <p:spPr>
          <a:xfrm>
            <a:off x="6552609" y="438376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id="{266CCF22-706D-4F53-AB56-3DFB7D5B3CE8}"/>
              </a:ext>
            </a:extLst>
          </p:cNvPr>
          <p:cNvCxnSpPr>
            <a:cxnSpLocks/>
          </p:cNvCxnSpPr>
          <p:nvPr/>
        </p:nvCxnSpPr>
        <p:spPr>
          <a:xfrm>
            <a:off x="7973703" y="3544842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93EB8F3A-C43A-4968-A42D-496C5D93A034}"/>
              </a:ext>
            </a:extLst>
          </p:cNvPr>
          <p:cNvSpPr txBox="1"/>
          <p:nvPr/>
        </p:nvSpPr>
        <p:spPr>
          <a:xfrm>
            <a:off x="7811365" y="4346196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OH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7095C7C5-6E60-4B4C-B3ED-209D6B4D1B2C}"/>
              </a:ext>
            </a:extLst>
          </p:cNvPr>
          <p:cNvSpPr txBox="1"/>
          <p:nvPr/>
        </p:nvSpPr>
        <p:spPr>
          <a:xfrm>
            <a:off x="7783944" y="318390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A1EA89C1-5B88-489F-B8E2-5A13D48E3497}"/>
              </a:ext>
            </a:extLst>
          </p:cNvPr>
          <p:cNvCxnSpPr>
            <a:cxnSpLocks/>
          </p:cNvCxnSpPr>
          <p:nvPr/>
        </p:nvCxnSpPr>
        <p:spPr>
          <a:xfrm>
            <a:off x="8371936" y="2599809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21EE2B44-4AEE-4123-8DD8-67406A473271}"/>
              </a:ext>
            </a:extLst>
          </p:cNvPr>
          <p:cNvSpPr txBox="1"/>
          <p:nvPr/>
        </p:nvSpPr>
        <p:spPr>
          <a:xfrm>
            <a:off x="8209598" y="3401163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OH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A8FF3798-0BC1-42B7-8B03-35CF6F878349}"/>
              </a:ext>
            </a:extLst>
          </p:cNvPr>
          <p:cNvSpPr txBox="1"/>
          <p:nvPr/>
        </p:nvSpPr>
        <p:spPr>
          <a:xfrm>
            <a:off x="8182177" y="223887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24651541-6BF8-48C0-A406-D0424EFECCFC}"/>
              </a:ext>
            </a:extLst>
          </p:cNvPr>
          <p:cNvCxnSpPr>
            <a:cxnSpLocks/>
          </p:cNvCxnSpPr>
          <p:nvPr/>
        </p:nvCxnSpPr>
        <p:spPr>
          <a:xfrm>
            <a:off x="6266393" y="2613385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A1E79D18-0068-4666-B56D-9CC9C4647525}"/>
              </a:ext>
            </a:extLst>
          </p:cNvPr>
          <p:cNvSpPr txBox="1"/>
          <p:nvPr/>
        </p:nvSpPr>
        <p:spPr>
          <a:xfrm>
            <a:off x="5851089" y="3444533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HO</a:t>
            </a: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9753DBB0-76B3-492C-9369-752F6F80B268}"/>
              </a:ext>
            </a:extLst>
          </p:cNvPr>
          <p:cNvSpPr txBox="1"/>
          <p:nvPr/>
        </p:nvSpPr>
        <p:spPr>
          <a:xfrm>
            <a:off x="6076634" y="225244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85" name="Conector reto 84">
            <a:extLst>
              <a:ext uri="{FF2B5EF4-FFF2-40B4-BE49-F238E27FC236}">
                <a16:creationId xmlns:a16="http://schemas.microsoft.com/office/drawing/2014/main" id="{65A276C4-FE6C-4BB2-A697-370A72392A28}"/>
              </a:ext>
            </a:extLst>
          </p:cNvPr>
          <p:cNvCxnSpPr>
            <a:cxnSpLocks/>
          </p:cNvCxnSpPr>
          <p:nvPr/>
        </p:nvCxnSpPr>
        <p:spPr>
          <a:xfrm>
            <a:off x="6692168" y="1739823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CB1ED2AF-E934-490A-9520-C3F973E71EA1}"/>
              </a:ext>
            </a:extLst>
          </p:cNvPr>
          <p:cNvSpPr txBox="1"/>
          <p:nvPr/>
        </p:nvSpPr>
        <p:spPr>
          <a:xfrm>
            <a:off x="6422927" y="1345808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CH</a:t>
            </a:r>
            <a:r>
              <a:rPr lang="pt-BR" sz="2400" b="1" baseline="-25000" dirty="0">
                <a:solidFill>
                  <a:prstClr val="white"/>
                </a:solidFill>
                <a:latin typeface="Bell MT" panose="02020503060305020303" pitchFamily="18" charset="0"/>
              </a:rPr>
              <a:t>2</a:t>
            </a: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OH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2B0C9DBD-80E8-4D75-83AF-DDDE62A15B62}"/>
              </a:ext>
            </a:extLst>
          </p:cNvPr>
          <p:cNvSpPr txBox="1"/>
          <p:nvPr/>
        </p:nvSpPr>
        <p:spPr>
          <a:xfrm>
            <a:off x="6536339" y="257874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104EF9B-7BB8-4CE4-B10D-1A2F5212B0BA}"/>
              </a:ext>
            </a:extLst>
          </p:cNvPr>
          <p:cNvSpPr/>
          <p:nvPr/>
        </p:nvSpPr>
        <p:spPr>
          <a:xfrm>
            <a:off x="5297889" y="3441741"/>
            <a:ext cx="1116662" cy="3905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932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exágono 17">
            <a:extLst>
              <a:ext uri="{FF2B5EF4-FFF2-40B4-BE49-F238E27FC236}">
                <a16:creationId xmlns:a16="http://schemas.microsoft.com/office/drawing/2014/main" id="{702CD965-57B4-4D55-8165-E74946D7E34C}"/>
              </a:ext>
            </a:extLst>
          </p:cNvPr>
          <p:cNvSpPr/>
          <p:nvPr/>
        </p:nvSpPr>
        <p:spPr>
          <a:xfrm>
            <a:off x="3060137" y="2256641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01AEE6A-A7A5-4EE0-877C-6E5E190D5BC8}"/>
              </a:ext>
            </a:extLst>
          </p:cNvPr>
          <p:cNvSpPr txBox="1"/>
          <p:nvPr/>
        </p:nvSpPr>
        <p:spPr>
          <a:xfrm>
            <a:off x="4439254" y="2025810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4B7A5189-2F27-41AA-B607-5AA91FEB6EC0}"/>
              </a:ext>
            </a:extLst>
          </p:cNvPr>
          <p:cNvCxnSpPr>
            <a:cxnSpLocks/>
          </p:cNvCxnSpPr>
          <p:nvPr/>
        </p:nvCxnSpPr>
        <p:spPr>
          <a:xfrm>
            <a:off x="3485788" y="3562613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4058505-6B6F-4C57-AF06-FC29EA377F46}"/>
              </a:ext>
            </a:extLst>
          </p:cNvPr>
          <p:cNvSpPr txBox="1"/>
          <p:nvPr/>
        </p:nvSpPr>
        <p:spPr>
          <a:xfrm>
            <a:off x="3329959" y="3201677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CF41044-7D03-4541-BF06-ED40FE053AEB}"/>
              </a:ext>
            </a:extLst>
          </p:cNvPr>
          <p:cNvSpPr txBox="1"/>
          <p:nvPr/>
        </p:nvSpPr>
        <p:spPr>
          <a:xfrm>
            <a:off x="3329959" y="440153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7E6CA522-7905-4160-BE31-F73D121E709F}"/>
              </a:ext>
            </a:extLst>
          </p:cNvPr>
          <p:cNvCxnSpPr>
            <a:cxnSpLocks/>
          </p:cNvCxnSpPr>
          <p:nvPr/>
        </p:nvCxnSpPr>
        <p:spPr>
          <a:xfrm>
            <a:off x="4751053" y="3562613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32D2ECF-A13A-4A4D-A02F-B6CF31C3084D}"/>
              </a:ext>
            </a:extLst>
          </p:cNvPr>
          <p:cNvSpPr txBox="1"/>
          <p:nvPr/>
        </p:nvSpPr>
        <p:spPr>
          <a:xfrm>
            <a:off x="4588715" y="4363967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1CF8F4C-D14A-4926-978B-E2485D9B6F92}"/>
              </a:ext>
            </a:extLst>
          </p:cNvPr>
          <p:cNvSpPr txBox="1"/>
          <p:nvPr/>
        </p:nvSpPr>
        <p:spPr>
          <a:xfrm>
            <a:off x="4561294" y="320167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58E7747C-08D8-458B-82B2-A0FB12D22636}"/>
              </a:ext>
            </a:extLst>
          </p:cNvPr>
          <p:cNvCxnSpPr>
            <a:cxnSpLocks/>
            <a:stCxn id="18" idx="0"/>
          </p:cNvCxnSpPr>
          <p:nvPr/>
        </p:nvCxnSpPr>
        <p:spPr>
          <a:xfrm>
            <a:off x="5136838" y="3068619"/>
            <a:ext cx="287507" cy="5633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AB6B04C-A738-4DF2-A1E4-0AFBE74372D7}"/>
              </a:ext>
            </a:extLst>
          </p:cNvPr>
          <p:cNvSpPr txBox="1"/>
          <p:nvPr/>
        </p:nvSpPr>
        <p:spPr>
          <a:xfrm>
            <a:off x="5492340" y="3562282"/>
            <a:ext cx="406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886E90FE-E5CE-4E6A-B656-7FD3309D8ED2}"/>
              </a:ext>
            </a:extLst>
          </p:cNvPr>
          <p:cNvSpPr txBox="1"/>
          <p:nvPr/>
        </p:nvSpPr>
        <p:spPr>
          <a:xfrm>
            <a:off x="4958818" y="2205370"/>
            <a:ext cx="356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A1B4FE51-F544-4A2F-A1FD-94A1DEC8DECC}"/>
              </a:ext>
            </a:extLst>
          </p:cNvPr>
          <p:cNvCxnSpPr>
            <a:cxnSpLocks/>
          </p:cNvCxnSpPr>
          <p:nvPr/>
        </p:nvCxnSpPr>
        <p:spPr>
          <a:xfrm>
            <a:off x="3043743" y="2631156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0BA3F78-676A-4B60-897C-2E305CE11975}"/>
              </a:ext>
            </a:extLst>
          </p:cNvPr>
          <p:cNvSpPr txBox="1"/>
          <p:nvPr/>
        </p:nvSpPr>
        <p:spPr>
          <a:xfrm>
            <a:off x="2628439" y="3462304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47032542-9547-49C0-8E0B-40564718FAB1}"/>
              </a:ext>
            </a:extLst>
          </p:cNvPr>
          <p:cNvSpPr txBox="1"/>
          <p:nvPr/>
        </p:nvSpPr>
        <p:spPr>
          <a:xfrm>
            <a:off x="2853984" y="227021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49DE1B1C-14B2-478C-AE74-E29DD2370C05}"/>
              </a:ext>
            </a:extLst>
          </p:cNvPr>
          <p:cNvCxnSpPr>
            <a:cxnSpLocks/>
          </p:cNvCxnSpPr>
          <p:nvPr/>
        </p:nvCxnSpPr>
        <p:spPr>
          <a:xfrm>
            <a:off x="3469518" y="1757594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1F3B890-3126-4A1F-9734-A252A13C0E50}"/>
              </a:ext>
            </a:extLst>
          </p:cNvPr>
          <p:cNvSpPr txBox="1"/>
          <p:nvPr/>
        </p:nvSpPr>
        <p:spPr>
          <a:xfrm>
            <a:off x="3200277" y="1363579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8692E77C-34C9-4AE2-8E1B-FFE190E07862}"/>
              </a:ext>
            </a:extLst>
          </p:cNvPr>
          <p:cNvSpPr txBox="1"/>
          <p:nvPr/>
        </p:nvSpPr>
        <p:spPr>
          <a:xfrm>
            <a:off x="3313689" y="259651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71" name="Hexágono 70">
            <a:extLst>
              <a:ext uri="{FF2B5EF4-FFF2-40B4-BE49-F238E27FC236}">
                <a16:creationId xmlns:a16="http://schemas.microsoft.com/office/drawing/2014/main" id="{CF55B7A1-BD6D-4F28-836F-56C8DEA03926}"/>
              </a:ext>
            </a:extLst>
          </p:cNvPr>
          <p:cNvSpPr/>
          <p:nvPr/>
        </p:nvSpPr>
        <p:spPr>
          <a:xfrm>
            <a:off x="6282787" y="2238870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041B076B-48B4-4380-9E67-005D770B0E63}"/>
              </a:ext>
            </a:extLst>
          </p:cNvPr>
          <p:cNvSpPr txBox="1"/>
          <p:nvPr/>
        </p:nvSpPr>
        <p:spPr>
          <a:xfrm>
            <a:off x="7661904" y="2008039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B0E3DD34-A6CB-4B4D-8A1F-E4E9149EE04F}"/>
              </a:ext>
            </a:extLst>
          </p:cNvPr>
          <p:cNvCxnSpPr>
            <a:cxnSpLocks/>
          </p:cNvCxnSpPr>
          <p:nvPr/>
        </p:nvCxnSpPr>
        <p:spPr>
          <a:xfrm>
            <a:off x="6708438" y="3544842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552BBE8F-0C17-423F-9E0F-0027B6701A45}"/>
              </a:ext>
            </a:extLst>
          </p:cNvPr>
          <p:cNvSpPr txBox="1"/>
          <p:nvPr/>
        </p:nvSpPr>
        <p:spPr>
          <a:xfrm>
            <a:off x="6552609" y="3183906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37B22999-BEA6-4BF8-A76D-2A988ABAE5C2}"/>
              </a:ext>
            </a:extLst>
          </p:cNvPr>
          <p:cNvSpPr txBox="1"/>
          <p:nvPr/>
        </p:nvSpPr>
        <p:spPr>
          <a:xfrm>
            <a:off x="6552609" y="438376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id="{266CCF22-706D-4F53-AB56-3DFB7D5B3CE8}"/>
              </a:ext>
            </a:extLst>
          </p:cNvPr>
          <p:cNvCxnSpPr>
            <a:cxnSpLocks/>
          </p:cNvCxnSpPr>
          <p:nvPr/>
        </p:nvCxnSpPr>
        <p:spPr>
          <a:xfrm>
            <a:off x="7973703" y="3544842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93EB8F3A-C43A-4968-A42D-496C5D93A034}"/>
              </a:ext>
            </a:extLst>
          </p:cNvPr>
          <p:cNvSpPr txBox="1"/>
          <p:nvPr/>
        </p:nvSpPr>
        <p:spPr>
          <a:xfrm>
            <a:off x="7811365" y="4346196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7095C7C5-6E60-4B4C-B3ED-209D6B4D1B2C}"/>
              </a:ext>
            </a:extLst>
          </p:cNvPr>
          <p:cNvSpPr txBox="1"/>
          <p:nvPr/>
        </p:nvSpPr>
        <p:spPr>
          <a:xfrm>
            <a:off x="7783944" y="318390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A1EA89C1-5B88-489F-B8E2-5A13D48E3497}"/>
              </a:ext>
            </a:extLst>
          </p:cNvPr>
          <p:cNvCxnSpPr>
            <a:cxnSpLocks/>
          </p:cNvCxnSpPr>
          <p:nvPr/>
        </p:nvCxnSpPr>
        <p:spPr>
          <a:xfrm>
            <a:off x="8371936" y="2599809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21EE2B44-4AEE-4123-8DD8-67406A473271}"/>
              </a:ext>
            </a:extLst>
          </p:cNvPr>
          <p:cNvSpPr txBox="1"/>
          <p:nvPr/>
        </p:nvSpPr>
        <p:spPr>
          <a:xfrm>
            <a:off x="8209598" y="3401163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A8FF3798-0BC1-42B7-8B03-35CF6F878349}"/>
              </a:ext>
            </a:extLst>
          </p:cNvPr>
          <p:cNvSpPr txBox="1"/>
          <p:nvPr/>
        </p:nvSpPr>
        <p:spPr>
          <a:xfrm>
            <a:off x="8182177" y="223887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24651541-6BF8-48C0-A406-D0424EFECCFC}"/>
              </a:ext>
            </a:extLst>
          </p:cNvPr>
          <p:cNvCxnSpPr>
            <a:cxnSpLocks/>
          </p:cNvCxnSpPr>
          <p:nvPr/>
        </p:nvCxnSpPr>
        <p:spPr>
          <a:xfrm flipH="1">
            <a:off x="5961030" y="3040409"/>
            <a:ext cx="315978" cy="58114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9753DBB0-76B3-492C-9369-752F6F80B268}"/>
              </a:ext>
            </a:extLst>
          </p:cNvPr>
          <p:cNvSpPr txBox="1"/>
          <p:nvPr/>
        </p:nvSpPr>
        <p:spPr>
          <a:xfrm>
            <a:off x="6096000" y="217797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85" name="Conector reto 84">
            <a:extLst>
              <a:ext uri="{FF2B5EF4-FFF2-40B4-BE49-F238E27FC236}">
                <a16:creationId xmlns:a16="http://schemas.microsoft.com/office/drawing/2014/main" id="{65A276C4-FE6C-4BB2-A697-370A72392A28}"/>
              </a:ext>
            </a:extLst>
          </p:cNvPr>
          <p:cNvCxnSpPr>
            <a:cxnSpLocks/>
          </p:cNvCxnSpPr>
          <p:nvPr/>
        </p:nvCxnSpPr>
        <p:spPr>
          <a:xfrm>
            <a:off x="6692168" y="1739823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CB1ED2AF-E934-490A-9520-C3F973E71EA1}"/>
              </a:ext>
            </a:extLst>
          </p:cNvPr>
          <p:cNvSpPr txBox="1"/>
          <p:nvPr/>
        </p:nvSpPr>
        <p:spPr>
          <a:xfrm>
            <a:off x="6422927" y="1345808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2B0C9DBD-80E8-4D75-83AF-DDDE62A15B62}"/>
              </a:ext>
            </a:extLst>
          </p:cNvPr>
          <p:cNvSpPr txBox="1"/>
          <p:nvPr/>
        </p:nvSpPr>
        <p:spPr>
          <a:xfrm>
            <a:off x="6536339" y="257874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C768CD18-853F-49AC-BCA3-2AFCEB7E6F22}"/>
              </a:ext>
            </a:extLst>
          </p:cNvPr>
          <p:cNvCxnSpPr>
            <a:cxnSpLocks/>
          </p:cNvCxnSpPr>
          <p:nvPr/>
        </p:nvCxnSpPr>
        <p:spPr>
          <a:xfrm>
            <a:off x="5136838" y="2596515"/>
            <a:ext cx="0" cy="48692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A85BA497-C6A6-44B3-869A-C0993D15B57E}"/>
              </a:ext>
            </a:extLst>
          </p:cNvPr>
          <p:cNvCxnSpPr>
            <a:cxnSpLocks/>
          </p:cNvCxnSpPr>
          <p:nvPr/>
        </p:nvCxnSpPr>
        <p:spPr>
          <a:xfrm>
            <a:off x="6277008" y="2578744"/>
            <a:ext cx="0" cy="4794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705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A810B9DA-900E-4EB2-AE13-3A08EA26D24F}"/>
              </a:ext>
            </a:extLst>
          </p:cNvPr>
          <p:cNvSpPr/>
          <p:nvPr/>
        </p:nvSpPr>
        <p:spPr>
          <a:xfrm>
            <a:off x="2195286" y="4939804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Sucrose - Wikipedia">
            <a:extLst>
              <a:ext uri="{FF2B5EF4-FFF2-40B4-BE49-F238E27FC236}">
                <a16:creationId xmlns:a16="http://schemas.microsoft.com/office/drawing/2014/main" id="{AB4B8CDD-8348-4E4C-B6FE-38946B124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341" y="713243"/>
            <a:ext cx="8287657" cy="42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7F662E5-73AF-4386-B337-23F585FAF39B}"/>
              </a:ext>
            </a:extLst>
          </p:cNvPr>
          <p:cNvSpPr/>
          <p:nvPr/>
        </p:nvSpPr>
        <p:spPr>
          <a:xfrm>
            <a:off x="2075543" y="4857664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Glicose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BC2F52C4-5C19-4AC7-BC78-A394E465AC63}"/>
              </a:ext>
            </a:extLst>
          </p:cNvPr>
          <p:cNvSpPr/>
          <p:nvPr/>
        </p:nvSpPr>
        <p:spPr>
          <a:xfrm>
            <a:off x="8519884" y="4896585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0F1CE0EC-7D64-43A3-9922-3449160F1A40}"/>
              </a:ext>
            </a:extLst>
          </p:cNvPr>
          <p:cNvSpPr/>
          <p:nvPr/>
        </p:nvSpPr>
        <p:spPr>
          <a:xfrm>
            <a:off x="8400141" y="4814445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Frutose</a:t>
            </a:r>
          </a:p>
        </p:txBody>
      </p:sp>
    </p:spTree>
    <p:extLst>
      <p:ext uri="{BB962C8B-B14F-4D97-AF65-F5344CB8AC3E}">
        <p14:creationId xmlns:p14="http://schemas.microsoft.com/office/powerpoint/2010/main" val="1815000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A810B9DA-900E-4EB2-AE13-3A08EA26D24F}"/>
              </a:ext>
            </a:extLst>
          </p:cNvPr>
          <p:cNvSpPr/>
          <p:nvPr/>
        </p:nvSpPr>
        <p:spPr>
          <a:xfrm>
            <a:off x="2050143" y="5215900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7F662E5-73AF-4386-B337-23F585FAF39B}"/>
              </a:ext>
            </a:extLst>
          </p:cNvPr>
          <p:cNvSpPr/>
          <p:nvPr/>
        </p:nvSpPr>
        <p:spPr>
          <a:xfrm>
            <a:off x="1930400" y="5133760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Glicose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BC2F52C4-5C19-4AC7-BC78-A394E465AC63}"/>
              </a:ext>
            </a:extLst>
          </p:cNvPr>
          <p:cNvSpPr/>
          <p:nvPr/>
        </p:nvSpPr>
        <p:spPr>
          <a:xfrm>
            <a:off x="8360227" y="5215900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0F1CE0EC-7D64-43A3-9922-3449160F1A40}"/>
              </a:ext>
            </a:extLst>
          </p:cNvPr>
          <p:cNvSpPr/>
          <p:nvPr/>
        </p:nvSpPr>
        <p:spPr>
          <a:xfrm>
            <a:off x="8240484" y="5133760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Glicose</a:t>
            </a:r>
          </a:p>
        </p:txBody>
      </p:sp>
      <p:pic>
        <p:nvPicPr>
          <p:cNvPr id="2050" name="Picture 2" descr="Maltose - Bioquímica - InfoEscola">
            <a:extLst>
              <a:ext uri="{FF2B5EF4-FFF2-40B4-BE49-F238E27FC236}">
                <a16:creationId xmlns:a16="http://schemas.microsoft.com/office/drawing/2014/main" id="{4181B2E7-4C0A-4501-8C5D-359996C09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25" y="945091"/>
            <a:ext cx="6686350" cy="353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866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A810B9DA-900E-4EB2-AE13-3A08EA26D24F}"/>
              </a:ext>
            </a:extLst>
          </p:cNvPr>
          <p:cNvSpPr/>
          <p:nvPr/>
        </p:nvSpPr>
        <p:spPr>
          <a:xfrm>
            <a:off x="932543" y="5133760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7F662E5-73AF-4386-B337-23F585FAF39B}"/>
              </a:ext>
            </a:extLst>
          </p:cNvPr>
          <p:cNvSpPr/>
          <p:nvPr/>
        </p:nvSpPr>
        <p:spPr>
          <a:xfrm>
            <a:off x="812800" y="5051620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Galactose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BC2F52C4-5C19-4AC7-BC78-A394E465AC63}"/>
              </a:ext>
            </a:extLst>
          </p:cNvPr>
          <p:cNvSpPr/>
          <p:nvPr/>
        </p:nvSpPr>
        <p:spPr>
          <a:xfrm>
            <a:off x="9122224" y="3119254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0F1CE0EC-7D64-43A3-9922-3449160F1A40}"/>
              </a:ext>
            </a:extLst>
          </p:cNvPr>
          <p:cNvSpPr/>
          <p:nvPr/>
        </p:nvSpPr>
        <p:spPr>
          <a:xfrm>
            <a:off x="9002481" y="3037114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Glicose</a:t>
            </a:r>
          </a:p>
        </p:txBody>
      </p:sp>
      <p:pic>
        <p:nvPicPr>
          <p:cNvPr id="3076" name="Picture 4" descr="Lactose molecule is made up of β d galactopyranose and β d + gluco  pyraonose. The number of OH groups present in it areA. 10B. 8C. 6D. 4">
            <a:extLst>
              <a:ext uri="{FF2B5EF4-FFF2-40B4-BE49-F238E27FC236}">
                <a16:creationId xmlns:a16="http://schemas.microsoft.com/office/drawing/2014/main" id="{984DE91E-E6E5-4A6B-A706-61FFA9F51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387" y="1216798"/>
            <a:ext cx="5329629" cy="470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147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0D2B6A0-92C8-413C-878D-4E754D93A8E2}"/>
              </a:ext>
            </a:extLst>
          </p:cNvPr>
          <p:cNvSpPr/>
          <p:nvPr/>
        </p:nvSpPr>
        <p:spPr>
          <a:xfrm>
            <a:off x="2162628" y="2828835"/>
            <a:ext cx="7866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Polissacarídeos</a:t>
            </a:r>
          </a:p>
        </p:txBody>
      </p:sp>
    </p:spTree>
    <p:extLst>
      <p:ext uri="{BB962C8B-B14F-4D97-AF65-F5344CB8AC3E}">
        <p14:creationId xmlns:p14="http://schemas.microsoft.com/office/powerpoint/2010/main" val="12020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C77529B-987A-4CEA-814C-AF95EBC4F747}"/>
              </a:ext>
            </a:extLst>
          </p:cNvPr>
          <p:cNvCxnSpPr>
            <a:cxnSpLocks/>
          </p:cNvCxnSpPr>
          <p:nvPr/>
        </p:nvCxnSpPr>
        <p:spPr>
          <a:xfrm>
            <a:off x="1729567" y="1409702"/>
            <a:ext cx="3645623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223BA1C8-EFA9-4EA5-A9E7-FD2E2D41144B}"/>
              </a:ext>
            </a:extLst>
          </p:cNvPr>
          <p:cNvCxnSpPr>
            <a:cxnSpLocks/>
          </p:cNvCxnSpPr>
          <p:nvPr/>
        </p:nvCxnSpPr>
        <p:spPr>
          <a:xfrm>
            <a:off x="1729567" y="2072770"/>
            <a:ext cx="3622179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7C34CC6D-8CBE-4AE3-9377-AD11A1F576E4}"/>
              </a:ext>
            </a:extLst>
          </p:cNvPr>
          <p:cNvCxnSpPr>
            <a:cxnSpLocks/>
          </p:cNvCxnSpPr>
          <p:nvPr/>
        </p:nvCxnSpPr>
        <p:spPr>
          <a:xfrm>
            <a:off x="1734848" y="3396895"/>
            <a:ext cx="3640342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4000389-6FC7-4E08-9101-108E8319C2C2}"/>
              </a:ext>
            </a:extLst>
          </p:cNvPr>
          <p:cNvCxnSpPr>
            <a:cxnSpLocks/>
          </p:cNvCxnSpPr>
          <p:nvPr/>
        </p:nvCxnSpPr>
        <p:spPr>
          <a:xfrm>
            <a:off x="1734848" y="4137006"/>
            <a:ext cx="3640342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435239A-0A6F-4CE7-9822-A1B9947D857C}"/>
              </a:ext>
            </a:extLst>
          </p:cNvPr>
          <p:cNvCxnSpPr>
            <a:cxnSpLocks/>
          </p:cNvCxnSpPr>
          <p:nvPr/>
        </p:nvCxnSpPr>
        <p:spPr>
          <a:xfrm>
            <a:off x="1747202" y="4942774"/>
            <a:ext cx="3645621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DEB51CCE-7527-4543-8775-FA9144F20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567" y="1471496"/>
            <a:ext cx="1746738" cy="436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chemeClr val="bg1"/>
                </a:solidFill>
                <a:latin typeface="Bell MT" panose="02020503060305020303" pitchFamily="18" charset="0"/>
              </a:rPr>
              <a:t>Deglutição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D2ECCDC9-CEE3-47CB-9E6F-5784638746EA}"/>
              </a:ext>
            </a:extLst>
          </p:cNvPr>
          <p:cNvSpPr txBox="1">
            <a:spLocks/>
          </p:cNvSpPr>
          <p:nvPr/>
        </p:nvSpPr>
        <p:spPr>
          <a:xfrm>
            <a:off x="1706121" y="2072770"/>
            <a:ext cx="2016370" cy="55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Esôfago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1A78FC14-EF80-478F-A969-9136426E70C3}"/>
              </a:ext>
            </a:extLst>
          </p:cNvPr>
          <p:cNvSpPr txBox="1">
            <a:spLocks/>
          </p:cNvSpPr>
          <p:nvPr/>
        </p:nvSpPr>
        <p:spPr>
          <a:xfrm>
            <a:off x="1734846" y="3455510"/>
            <a:ext cx="2485294" cy="55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Duodeno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8714D50C-F03F-4020-8CC8-FDD06DB98100}"/>
              </a:ext>
            </a:extLst>
          </p:cNvPr>
          <p:cNvSpPr txBox="1">
            <a:spLocks/>
          </p:cNvSpPr>
          <p:nvPr/>
        </p:nvSpPr>
        <p:spPr>
          <a:xfrm>
            <a:off x="1734846" y="4199142"/>
            <a:ext cx="2965940" cy="55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Jejuno e íleo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5D84F96E-22C5-4545-8F3D-DDE8D89F0312}"/>
              </a:ext>
            </a:extLst>
          </p:cNvPr>
          <p:cNvSpPr txBox="1">
            <a:spLocks/>
          </p:cNvSpPr>
          <p:nvPr/>
        </p:nvSpPr>
        <p:spPr>
          <a:xfrm>
            <a:off x="1770646" y="5065866"/>
            <a:ext cx="2485294" cy="55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Células 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E0F6D2D4-3147-44E1-8E3F-178BFAB415B2}"/>
              </a:ext>
            </a:extLst>
          </p:cNvPr>
          <p:cNvCxnSpPr>
            <a:cxnSpLocks/>
          </p:cNvCxnSpPr>
          <p:nvPr/>
        </p:nvCxnSpPr>
        <p:spPr>
          <a:xfrm>
            <a:off x="1770646" y="5822005"/>
            <a:ext cx="3634533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E4A89E98-CDDA-4CDA-8B27-415C9862F226}"/>
              </a:ext>
            </a:extLst>
          </p:cNvPr>
          <p:cNvSpPr/>
          <p:nvPr/>
        </p:nvSpPr>
        <p:spPr>
          <a:xfrm rot="5400000">
            <a:off x="3124756" y="3810166"/>
            <a:ext cx="2568839" cy="1060937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2">
                  <a:lumMod val="40000"/>
                  <a:lumOff val="60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51E69BB4-EA15-AE79-6982-180B64043369}"/>
              </a:ext>
            </a:extLst>
          </p:cNvPr>
          <p:cNvCxnSpPr>
            <a:cxnSpLocks/>
          </p:cNvCxnSpPr>
          <p:nvPr/>
        </p:nvCxnSpPr>
        <p:spPr>
          <a:xfrm>
            <a:off x="1747202" y="730989"/>
            <a:ext cx="3640344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ACCDE2-3FC9-3EE7-D21C-8F3A7470C33C}"/>
              </a:ext>
            </a:extLst>
          </p:cNvPr>
          <p:cNvSpPr txBox="1">
            <a:spLocks/>
          </p:cNvSpPr>
          <p:nvPr/>
        </p:nvSpPr>
        <p:spPr>
          <a:xfrm>
            <a:off x="1747202" y="792783"/>
            <a:ext cx="1746738" cy="436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chemeClr val="bg1"/>
                </a:solidFill>
                <a:latin typeface="Bell MT" panose="02020503060305020303" pitchFamily="18" charset="0"/>
              </a:rPr>
              <a:t>Mastigação</a:t>
            </a:r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00EC0D67-1927-F53A-B727-94D9E349EA97}"/>
              </a:ext>
            </a:extLst>
          </p:cNvPr>
          <p:cNvCxnSpPr>
            <a:cxnSpLocks/>
          </p:cNvCxnSpPr>
          <p:nvPr/>
        </p:nvCxnSpPr>
        <p:spPr>
          <a:xfrm>
            <a:off x="1729567" y="2698589"/>
            <a:ext cx="3622179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spaço Reservado para Conteúdo 2">
            <a:extLst>
              <a:ext uri="{FF2B5EF4-FFF2-40B4-BE49-F238E27FC236}">
                <a16:creationId xmlns:a16="http://schemas.microsoft.com/office/drawing/2014/main" id="{FFA619D2-4DF2-1321-FA06-A38ABA032267}"/>
              </a:ext>
            </a:extLst>
          </p:cNvPr>
          <p:cNvSpPr txBox="1">
            <a:spLocks/>
          </p:cNvSpPr>
          <p:nvPr/>
        </p:nvSpPr>
        <p:spPr>
          <a:xfrm>
            <a:off x="1706121" y="2698589"/>
            <a:ext cx="2016370" cy="55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Estômago</a:t>
            </a:r>
          </a:p>
        </p:txBody>
      </p:sp>
      <p:pic>
        <p:nvPicPr>
          <p:cNvPr id="1026" name="Picture 2" descr="Doenças do aparelho digestivo - Dr. Eduardo Fonseca">
            <a:extLst>
              <a:ext uri="{FF2B5EF4-FFF2-40B4-BE49-F238E27FC236}">
                <a16:creationId xmlns:a16="http://schemas.microsoft.com/office/drawing/2014/main" id="{803E9FAD-E4B5-E9BB-6F79-8ED4F16BB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879" y="544898"/>
            <a:ext cx="34575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01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A810B9DA-900E-4EB2-AE13-3A08EA26D24F}"/>
              </a:ext>
            </a:extLst>
          </p:cNvPr>
          <p:cNvSpPr/>
          <p:nvPr/>
        </p:nvSpPr>
        <p:spPr>
          <a:xfrm>
            <a:off x="859972" y="706903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7F662E5-73AF-4386-B337-23F585FAF39B}"/>
              </a:ext>
            </a:extLst>
          </p:cNvPr>
          <p:cNvSpPr/>
          <p:nvPr/>
        </p:nvSpPr>
        <p:spPr>
          <a:xfrm>
            <a:off x="740229" y="624763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-Glicose</a:t>
            </a:r>
          </a:p>
        </p:txBody>
      </p:sp>
      <p:sp>
        <p:nvSpPr>
          <p:cNvPr id="5" name="Hexágono 4">
            <a:extLst>
              <a:ext uri="{FF2B5EF4-FFF2-40B4-BE49-F238E27FC236}">
                <a16:creationId xmlns:a16="http://schemas.microsoft.com/office/drawing/2014/main" id="{55A5DF85-84EA-47B0-ADBC-C7E1E92E24F0}"/>
              </a:ext>
            </a:extLst>
          </p:cNvPr>
          <p:cNvSpPr/>
          <p:nvPr/>
        </p:nvSpPr>
        <p:spPr>
          <a:xfrm>
            <a:off x="1633207" y="3028662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A87B7AF-0D46-4F54-A73D-89B03AA8AD06}"/>
              </a:ext>
            </a:extLst>
          </p:cNvPr>
          <p:cNvSpPr txBox="1"/>
          <p:nvPr/>
        </p:nvSpPr>
        <p:spPr>
          <a:xfrm>
            <a:off x="3012324" y="2797829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C3CC177-8BF0-4F26-87F9-0DE912C933C6}"/>
              </a:ext>
            </a:extLst>
          </p:cNvPr>
          <p:cNvCxnSpPr>
            <a:cxnSpLocks/>
          </p:cNvCxnSpPr>
          <p:nvPr/>
        </p:nvCxnSpPr>
        <p:spPr>
          <a:xfrm>
            <a:off x="2058860" y="4334634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0239909B-9A07-4372-9E7F-280A4FCE73B9}"/>
              </a:ext>
            </a:extLst>
          </p:cNvPr>
          <p:cNvSpPr txBox="1"/>
          <p:nvPr/>
        </p:nvSpPr>
        <p:spPr>
          <a:xfrm>
            <a:off x="1903029" y="3973696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042BA5A-1710-49B5-BAAC-E8F1E95BCAE9}"/>
              </a:ext>
            </a:extLst>
          </p:cNvPr>
          <p:cNvSpPr txBox="1"/>
          <p:nvPr/>
        </p:nvSpPr>
        <p:spPr>
          <a:xfrm>
            <a:off x="1903029" y="517355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B07E854A-719C-4FC9-8B88-4F8CCF07B0E8}"/>
              </a:ext>
            </a:extLst>
          </p:cNvPr>
          <p:cNvCxnSpPr>
            <a:cxnSpLocks/>
          </p:cNvCxnSpPr>
          <p:nvPr/>
        </p:nvCxnSpPr>
        <p:spPr>
          <a:xfrm>
            <a:off x="3324125" y="4334634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ABC04A0-AE6B-455D-9AFF-1A5D5E22821A}"/>
              </a:ext>
            </a:extLst>
          </p:cNvPr>
          <p:cNvSpPr txBox="1"/>
          <p:nvPr/>
        </p:nvSpPr>
        <p:spPr>
          <a:xfrm>
            <a:off x="3161785" y="5135986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3BC0241-703B-47C4-8094-86ECCFCC3E0C}"/>
              </a:ext>
            </a:extLst>
          </p:cNvPr>
          <p:cNvSpPr txBox="1"/>
          <p:nvPr/>
        </p:nvSpPr>
        <p:spPr>
          <a:xfrm>
            <a:off x="3134364" y="397369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D388028-4954-4C41-98EC-2F56118CEEFF}"/>
              </a:ext>
            </a:extLst>
          </p:cNvPr>
          <p:cNvCxnSpPr>
            <a:cxnSpLocks/>
          </p:cNvCxnSpPr>
          <p:nvPr/>
        </p:nvCxnSpPr>
        <p:spPr>
          <a:xfrm>
            <a:off x="3722358" y="3389601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41935A0-B072-48C0-B221-746C6B37A426}"/>
              </a:ext>
            </a:extLst>
          </p:cNvPr>
          <p:cNvSpPr txBox="1"/>
          <p:nvPr/>
        </p:nvSpPr>
        <p:spPr>
          <a:xfrm>
            <a:off x="3524233" y="4220780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B6FA4A7-1397-432E-B212-AA281B664FFD}"/>
              </a:ext>
            </a:extLst>
          </p:cNvPr>
          <p:cNvSpPr txBox="1"/>
          <p:nvPr/>
        </p:nvSpPr>
        <p:spPr>
          <a:xfrm>
            <a:off x="3603139" y="298483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4AE803C3-DF91-4EA8-B5A0-8B2E965BE5C3}"/>
              </a:ext>
            </a:extLst>
          </p:cNvPr>
          <p:cNvCxnSpPr>
            <a:cxnSpLocks/>
          </p:cNvCxnSpPr>
          <p:nvPr/>
        </p:nvCxnSpPr>
        <p:spPr>
          <a:xfrm>
            <a:off x="1616815" y="3403177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0272684-5323-4B58-9AFA-8AF57E98D46F}"/>
              </a:ext>
            </a:extLst>
          </p:cNvPr>
          <p:cNvSpPr txBox="1"/>
          <p:nvPr/>
        </p:nvSpPr>
        <p:spPr>
          <a:xfrm>
            <a:off x="1201509" y="4234323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36375AD-189E-4BDE-860A-7AE44CC3BFB4}"/>
              </a:ext>
            </a:extLst>
          </p:cNvPr>
          <p:cNvSpPr txBox="1"/>
          <p:nvPr/>
        </p:nvSpPr>
        <p:spPr>
          <a:xfrm>
            <a:off x="1427054" y="304223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06C28017-4CD7-4C46-A855-AF46808F1788}"/>
              </a:ext>
            </a:extLst>
          </p:cNvPr>
          <p:cNvCxnSpPr>
            <a:cxnSpLocks/>
          </p:cNvCxnSpPr>
          <p:nvPr/>
        </p:nvCxnSpPr>
        <p:spPr>
          <a:xfrm>
            <a:off x="2042590" y="2529615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561EC49-DFFC-4AA2-98E6-CE1680899F3B}"/>
              </a:ext>
            </a:extLst>
          </p:cNvPr>
          <p:cNvSpPr txBox="1"/>
          <p:nvPr/>
        </p:nvSpPr>
        <p:spPr>
          <a:xfrm>
            <a:off x="1773347" y="2135598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6407E4A-0345-42B4-8E61-00785FFC9952}"/>
              </a:ext>
            </a:extLst>
          </p:cNvPr>
          <p:cNvSpPr txBox="1"/>
          <p:nvPr/>
        </p:nvSpPr>
        <p:spPr>
          <a:xfrm>
            <a:off x="1886759" y="336853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43" name="Hexágono 42">
            <a:extLst>
              <a:ext uri="{FF2B5EF4-FFF2-40B4-BE49-F238E27FC236}">
                <a16:creationId xmlns:a16="http://schemas.microsoft.com/office/drawing/2014/main" id="{F7548B2F-4394-4CC6-836D-4EE60DEC7835}"/>
              </a:ext>
            </a:extLst>
          </p:cNvPr>
          <p:cNvSpPr/>
          <p:nvPr/>
        </p:nvSpPr>
        <p:spPr>
          <a:xfrm>
            <a:off x="8216678" y="2984996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5B1E6652-271D-4793-A630-89BA9A591F77}"/>
              </a:ext>
            </a:extLst>
          </p:cNvPr>
          <p:cNvSpPr txBox="1"/>
          <p:nvPr/>
        </p:nvSpPr>
        <p:spPr>
          <a:xfrm>
            <a:off x="9595795" y="2754163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ED1AA86A-C271-4CB2-B56C-E313AD6BC4B0}"/>
              </a:ext>
            </a:extLst>
          </p:cNvPr>
          <p:cNvCxnSpPr>
            <a:cxnSpLocks/>
          </p:cNvCxnSpPr>
          <p:nvPr/>
        </p:nvCxnSpPr>
        <p:spPr>
          <a:xfrm>
            <a:off x="8642331" y="4290968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DFBE7321-83F3-4C8C-81E8-A4950CA0B23F}"/>
              </a:ext>
            </a:extLst>
          </p:cNvPr>
          <p:cNvSpPr txBox="1"/>
          <p:nvPr/>
        </p:nvSpPr>
        <p:spPr>
          <a:xfrm>
            <a:off x="8486500" y="3930030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EA1AC949-C87F-4DEE-B75A-6A69119490CA}"/>
              </a:ext>
            </a:extLst>
          </p:cNvPr>
          <p:cNvSpPr txBox="1"/>
          <p:nvPr/>
        </p:nvSpPr>
        <p:spPr>
          <a:xfrm>
            <a:off x="8486500" y="512988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695955A5-34AF-4EF2-A251-A80067AC0666}"/>
              </a:ext>
            </a:extLst>
          </p:cNvPr>
          <p:cNvCxnSpPr>
            <a:cxnSpLocks/>
          </p:cNvCxnSpPr>
          <p:nvPr/>
        </p:nvCxnSpPr>
        <p:spPr>
          <a:xfrm>
            <a:off x="9907596" y="4290968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7B159C3B-A4C4-4C9F-AEAA-2EC4FC5F0A24}"/>
              </a:ext>
            </a:extLst>
          </p:cNvPr>
          <p:cNvSpPr txBox="1"/>
          <p:nvPr/>
        </p:nvSpPr>
        <p:spPr>
          <a:xfrm>
            <a:off x="9745256" y="5092320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3F4D5C2B-9800-41D3-8376-121F5D8694EE}"/>
              </a:ext>
            </a:extLst>
          </p:cNvPr>
          <p:cNvSpPr txBox="1"/>
          <p:nvPr/>
        </p:nvSpPr>
        <p:spPr>
          <a:xfrm>
            <a:off x="9717835" y="393002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16590756-6E60-4567-87A6-68EA54ADEB79}"/>
              </a:ext>
            </a:extLst>
          </p:cNvPr>
          <p:cNvCxnSpPr>
            <a:cxnSpLocks/>
          </p:cNvCxnSpPr>
          <p:nvPr/>
        </p:nvCxnSpPr>
        <p:spPr>
          <a:xfrm>
            <a:off x="10305829" y="3345935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55FC58E6-B2B6-4F07-9921-A6B3D6863268}"/>
              </a:ext>
            </a:extLst>
          </p:cNvPr>
          <p:cNvSpPr txBox="1"/>
          <p:nvPr/>
        </p:nvSpPr>
        <p:spPr>
          <a:xfrm>
            <a:off x="10160717" y="2963311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B0AA5DDF-1E26-4B11-B3B0-F7655101D83B}"/>
              </a:ext>
            </a:extLst>
          </p:cNvPr>
          <p:cNvSpPr txBox="1"/>
          <p:nvPr/>
        </p:nvSpPr>
        <p:spPr>
          <a:xfrm>
            <a:off x="10159634" y="416897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42265BA5-C676-45F1-84BB-9F108FF38DBD}"/>
              </a:ext>
            </a:extLst>
          </p:cNvPr>
          <p:cNvCxnSpPr>
            <a:cxnSpLocks/>
          </p:cNvCxnSpPr>
          <p:nvPr/>
        </p:nvCxnSpPr>
        <p:spPr>
          <a:xfrm>
            <a:off x="8200286" y="3359511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25873459-AACD-4D3C-B433-6470C3D08F33}"/>
              </a:ext>
            </a:extLst>
          </p:cNvPr>
          <p:cNvSpPr txBox="1"/>
          <p:nvPr/>
        </p:nvSpPr>
        <p:spPr>
          <a:xfrm>
            <a:off x="7784980" y="4190657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HO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8AB47DE7-D28B-48B3-8FA4-D78AE4D24968}"/>
              </a:ext>
            </a:extLst>
          </p:cNvPr>
          <p:cNvSpPr txBox="1"/>
          <p:nvPr/>
        </p:nvSpPr>
        <p:spPr>
          <a:xfrm>
            <a:off x="8010525" y="299857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B8A91F91-F7C3-4FE9-BF9A-FA4C3ACB547F}"/>
              </a:ext>
            </a:extLst>
          </p:cNvPr>
          <p:cNvCxnSpPr>
            <a:cxnSpLocks/>
          </p:cNvCxnSpPr>
          <p:nvPr/>
        </p:nvCxnSpPr>
        <p:spPr>
          <a:xfrm>
            <a:off x="8626061" y="2485949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D7C11C7A-CD5D-413C-84E0-36FB99E57B52}"/>
              </a:ext>
            </a:extLst>
          </p:cNvPr>
          <p:cNvSpPr txBox="1"/>
          <p:nvPr/>
        </p:nvSpPr>
        <p:spPr>
          <a:xfrm>
            <a:off x="8356818" y="2091932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B24169FC-69B9-4594-AEBE-89B8545729A1}"/>
              </a:ext>
            </a:extLst>
          </p:cNvPr>
          <p:cNvSpPr txBox="1"/>
          <p:nvPr/>
        </p:nvSpPr>
        <p:spPr>
          <a:xfrm>
            <a:off x="8470230" y="332486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133546F1-6A2C-4F6F-B56E-8CEC13086169}"/>
              </a:ext>
            </a:extLst>
          </p:cNvPr>
          <p:cNvSpPr txBox="1"/>
          <p:nvPr/>
        </p:nvSpPr>
        <p:spPr>
          <a:xfrm>
            <a:off x="3633292" y="3669208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DC20877E-FCA9-41C2-BB2F-56396B317CAE}"/>
              </a:ext>
            </a:extLst>
          </p:cNvPr>
          <p:cNvSpPr txBox="1"/>
          <p:nvPr/>
        </p:nvSpPr>
        <p:spPr>
          <a:xfrm>
            <a:off x="3251975" y="4517125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52FA1DE1-D260-4138-BC00-47033296DF34}"/>
              </a:ext>
            </a:extLst>
          </p:cNvPr>
          <p:cNvSpPr txBox="1"/>
          <p:nvPr/>
        </p:nvSpPr>
        <p:spPr>
          <a:xfrm>
            <a:off x="1674739" y="4425843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1B043C4C-56CD-4CD6-BEA9-9611A6247ECD}"/>
              </a:ext>
            </a:extLst>
          </p:cNvPr>
          <p:cNvSpPr txBox="1"/>
          <p:nvPr/>
        </p:nvSpPr>
        <p:spPr>
          <a:xfrm>
            <a:off x="1201023" y="3595112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8F1568CB-93F6-4AC2-96C5-3B4DEF3D10B9}"/>
              </a:ext>
            </a:extLst>
          </p:cNvPr>
          <p:cNvSpPr txBox="1"/>
          <p:nvPr/>
        </p:nvSpPr>
        <p:spPr>
          <a:xfrm>
            <a:off x="1663987" y="2680795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FA916C56-1539-477B-8BA9-C06AF00D73AB}"/>
              </a:ext>
            </a:extLst>
          </p:cNvPr>
          <p:cNvSpPr txBox="1"/>
          <p:nvPr/>
        </p:nvSpPr>
        <p:spPr>
          <a:xfrm>
            <a:off x="1597181" y="2067852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5FA00E62-1A9B-4DC5-9EB7-007386040503}"/>
              </a:ext>
            </a:extLst>
          </p:cNvPr>
          <p:cNvSpPr/>
          <p:nvPr/>
        </p:nvSpPr>
        <p:spPr>
          <a:xfrm>
            <a:off x="8254385" y="706903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011BDE91-CDC0-4792-A292-F00A738C2827}"/>
              </a:ext>
            </a:extLst>
          </p:cNvPr>
          <p:cNvSpPr/>
          <p:nvPr/>
        </p:nvSpPr>
        <p:spPr>
          <a:xfrm>
            <a:off x="8134642" y="624763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β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-Glicose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CC9B34D7-EDBD-40F6-A98A-9985BDF37386}"/>
              </a:ext>
            </a:extLst>
          </p:cNvPr>
          <p:cNvSpPr txBox="1"/>
          <p:nvPr/>
        </p:nvSpPr>
        <p:spPr>
          <a:xfrm>
            <a:off x="10185983" y="3643443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CE6898B1-55DD-4084-AAD0-660722B42363}"/>
              </a:ext>
            </a:extLst>
          </p:cNvPr>
          <p:cNvSpPr txBox="1"/>
          <p:nvPr/>
        </p:nvSpPr>
        <p:spPr>
          <a:xfrm>
            <a:off x="9804666" y="4491360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FA0C4466-D338-49C4-BDF1-52E761021763}"/>
              </a:ext>
            </a:extLst>
          </p:cNvPr>
          <p:cNvSpPr txBox="1"/>
          <p:nvPr/>
        </p:nvSpPr>
        <p:spPr>
          <a:xfrm>
            <a:off x="8227430" y="4400078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E2A9963C-6517-4625-A7E7-717423403E8E}"/>
              </a:ext>
            </a:extLst>
          </p:cNvPr>
          <p:cNvSpPr txBox="1"/>
          <p:nvPr/>
        </p:nvSpPr>
        <p:spPr>
          <a:xfrm>
            <a:off x="7753714" y="3569347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BFD08BD7-4592-4136-AE8B-1A0B519F54DB}"/>
              </a:ext>
            </a:extLst>
          </p:cNvPr>
          <p:cNvSpPr txBox="1"/>
          <p:nvPr/>
        </p:nvSpPr>
        <p:spPr>
          <a:xfrm>
            <a:off x="8216678" y="2655030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41468BB5-7569-4D60-8BDD-872A9EA8CDB9}"/>
              </a:ext>
            </a:extLst>
          </p:cNvPr>
          <p:cNvSpPr txBox="1"/>
          <p:nvPr/>
        </p:nvSpPr>
        <p:spPr>
          <a:xfrm>
            <a:off x="8149872" y="2042087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45895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A810B9DA-900E-4EB2-AE13-3A08EA26D24F}"/>
              </a:ext>
            </a:extLst>
          </p:cNvPr>
          <p:cNvSpPr/>
          <p:nvPr/>
        </p:nvSpPr>
        <p:spPr>
          <a:xfrm>
            <a:off x="445310" y="310240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7F662E5-73AF-4386-B337-23F585FAF39B}"/>
              </a:ext>
            </a:extLst>
          </p:cNvPr>
          <p:cNvSpPr/>
          <p:nvPr/>
        </p:nvSpPr>
        <p:spPr>
          <a:xfrm>
            <a:off x="325567" y="228100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Celulose</a:t>
            </a:r>
          </a:p>
        </p:txBody>
      </p:sp>
      <p:sp>
        <p:nvSpPr>
          <p:cNvPr id="5" name="Hexágono 4">
            <a:extLst>
              <a:ext uri="{FF2B5EF4-FFF2-40B4-BE49-F238E27FC236}">
                <a16:creationId xmlns:a16="http://schemas.microsoft.com/office/drawing/2014/main" id="{55A5DF85-84EA-47B0-ADBC-C7E1E92E24F0}"/>
              </a:ext>
            </a:extLst>
          </p:cNvPr>
          <p:cNvSpPr/>
          <p:nvPr/>
        </p:nvSpPr>
        <p:spPr>
          <a:xfrm>
            <a:off x="3025608" y="3429000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A87B7AF-0D46-4F54-A73D-89B03AA8AD06}"/>
              </a:ext>
            </a:extLst>
          </p:cNvPr>
          <p:cNvSpPr txBox="1"/>
          <p:nvPr/>
        </p:nvSpPr>
        <p:spPr>
          <a:xfrm>
            <a:off x="4404725" y="3198167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C3CC177-8BF0-4F26-87F9-0DE912C933C6}"/>
              </a:ext>
            </a:extLst>
          </p:cNvPr>
          <p:cNvCxnSpPr>
            <a:cxnSpLocks/>
          </p:cNvCxnSpPr>
          <p:nvPr/>
        </p:nvCxnSpPr>
        <p:spPr>
          <a:xfrm>
            <a:off x="3451261" y="4734972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0239909B-9A07-4372-9E7F-280A4FCE73B9}"/>
              </a:ext>
            </a:extLst>
          </p:cNvPr>
          <p:cNvSpPr txBox="1"/>
          <p:nvPr/>
        </p:nvSpPr>
        <p:spPr>
          <a:xfrm>
            <a:off x="3295430" y="4374034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042BA5A-1710-49B5-BAAC-E8F1E95BCAE9}"/>
              </a:ext>
            </a:extLst>
          </p:cNvPr>
          <p:cNvSpPr txBox="1"/>
          <p:nvPr/>
        </p:nvSpPr>
        <p:spPr>
          <a:xfrm>
            <a:off x="3295430" y="557389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B07E854A-719C-4FC9-8B88-4F8CCF07B0E8}"/>
              </a:ext>
            </a:extLst>
          </p:cNvPr>
          <p:cNvCxnSpPr>
            <a:cxnSpLocks/>
          </p:cNvCxnSpPr>
          <p:nvPr/>
        </p:nvCxnSpPr>
        <p:spPr>
          <a:xfrm>
            <a:off x="4716526" y="4734972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ABC04A0-AE6B-455D-9AFF-1A5D5E22821A}"/>
              </a:ext>
            </a:extLst>
          </p:cNvPr>
          <p:cNvSpPr txBox="1"/>
          <p:nvPr/>
        </p:nvSpPr>
        <p:spPr>
          <a:xfrm>
            <a:off x="4554186" y="5536324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3BC0241-703B-47C4-8094-86ECCFCC3E0C}"/>
              </a:ext>
            </a:extLst>
          </p:cNvPr>
          <p:cNvSpPr txBox="1"/>
          <p:nvPr/>
        </p:nvSpPr>
        <p:spPr>
          <a:xfrm>
            <a:off x="4526765" y="437403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D388028-4954-4C41-98EC-2F56118CEEFF}"/>
              </a:ext>
            </a:extLst>
          </p:cNvPr>
          <p:cNvCxnSpPr>
            <a:cxnSpLocks/>
          </p:cNvCxnSpPr>
          <p:nvPr/>
        </p:nvCxnSpPr>
        <p:spPr>
          <a:xfrm>
            <a:off x="5114759" y="3789939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41935A0-B072-48C0-B221-746C6B37A426}"/>
              </a:ext>
            </a:extLst>
          </p:cNvPr>
          <p:cNvSpPr txBox="1"/>
          <p:nvPr/>
        </p:nvSpPr>
        <p:spPr>
          <a:xfrm>
            <a:off x="4969647" y="3407315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B6FA4A7-1397-432E-B212-AA281B664FFD}"/>
              </a:ext>
            </a:extLst>
          </p:cNvPr>
          <p:cNvSpPr txBox="1"/>
          <p:nvPr/>
        </p:nvSpPr>
        <p:spPr>
          <a:xfrm>
            <a:off x="4968564" y="461297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4AE803C3-DF91-4EA8-B5A0-8B2E965BE5C3}"/>
              </a:ext>
            </a:extLst>
          </p:cNvPr>
          <p:cNvCxnSpPr>
            <a:cxnSpLocks/>
          </p:cNvCxnSpPr>
          <p:nvPr/>
        </p:nvCxnSpPr>
        <p:spPr>
          <a:xfrm>
            <a:off x="3009216" y="3803515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0272684-5323-4B58-9AFA-8AF57E98D46F}"/>
              </a:ext>
            </a:extLst>
          </p:cNvPr>
          <p:cNvSpPr txBox="1"/>
          <p:nvPr/>
        </p:nvSpPr>
        <p:spPr>
          <a:xfrm>
            <a:off x="2593910" y="4634661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36375AD-189E-4BDE-860A-7AE44CC3BFB4}"/>
              </a:ext>
            </a:extLst>
          </p:cNvPr>
          <p:cNvSpPr txBox="1"/>
          <p:nvPr/>
        </p:nvSpPr>
        <p:spPr>
          <a:xfrm>
            <a:off x="2819455" y="344257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06C28017-4CD7-4C46-A855-AF46808F1788}"/>
              </a:ext>
            </a:extLst>
          </p:cNvPr>
          <p:cNvCxnSpPr>
            <a:cxnSpLocks/>
          </p:cNvCxnSpPr>
          <p:nvPr/>
        </p:nvCxnSpPr>
        <p:spPr>
          <a:xfrm>
            <a:off x="3434991" y="2929953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561EC49-DFFC-4AA2-98E6-CE1680899F3B}"/>
              </a:ext>
            </a:extLst>
          </p:cNvPr>
          <p:cNvSpPr txBox="1"/>
          <p:nvPr/>
        </p:nvSpPr>
        <p:spPr>
          <a:xfrm>
            <a:off x="3165748" y="2535936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6407E4A-0345-42B4-8E61-00785FFC9952}"/>
              </a:ext>
            </a:extLst>
          </p:cNvPr>
          <p:cNvSpPr txBox="1"/>
          <p:nvPr/>
        </p:nvSpPr>
        <p:spPr>
          <a:xfrm>
            <a:off x="3279160" y="376887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43" name="Hexágono 42">
            <a:extLst>
              <a:ext uri="{FF2B5EF4-FFF2-40B4-BE49-F238E27FC236}">
                <a16:creationId xmlns:a16="http://schemas.microsoft.com/office/drawing/2014/main" id="{F7548B2F-4394-4CC6-836D-4EE60DEC7835}"/>
              </a:ext>
            </a:extLst>
          </p:cNvPr>
          <p:cNvSpPr/>
          <p:nvPr/>
        </p:nvSpPr>
        <p:spPr>
          <a:xfrm>
            <a:off x="6664456" y="1998358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5B1E6652-271D-4793-A630-89BA9A591F77}"/>
              </a:ext>
            </a:extLst>
          </p:cNvPr>
          <p:cNvSpPr txBox="1"/>
          <p:nvPr/>
        </p:nvSpPr>
        <p:spPr>
          <a:xfrm>
            <a:off x="8043573" y="1767525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ED1AA86A-C271-4CB2-B56C-E313AD6BC4B0}"/>
              </a:ext>
            </a:extLst>
          </p:cNvPr>
          <p:cNvCxnSpPr>
            <a:cxnSpLocks/>
          </p:cNvCxnSpPr>
          <p:nvPr/>
        </p:nvCxnSpPr>
        <p:spPr>
          <a:xfrm>
            <a:off x="7090109" y="3304330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DFBE7321-83F3-4C8C-81E8-A4950CA0B23F}"/>
              </a:ext>
            </a:extLst>
          </p:cNvPr>
          <p:cNvSpPr txBox="1"/>
          <p:nvPr/>
        </p:nvSpPr>
        <p:spPr>
          <a:xfrm>
            <a:off x="6934278" y="2943392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EA1AC949-C87F-4DEE-B75A-6A69119490CA}"/>
              </a:ext>
            </a:extLst>
          </p:cNvPr>
          <p:cNvSpPr txBox="1"/>
          <p:nvPr/>
        </p:nvSpPr>
        <p:spPr>
          <a:xfrm>
            <a:off x="6934278" y="414324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695955A5-34AF-4EF2-A251-A80067AC0666}"/>
              </a:ext>
            </a:extLst>
          </p:cNvPr>
          <p:cNvCxnSpPr>
            <a:cxnSpLocks/>
          </p:cNvCxnSpPr>
          <p:nvPr/>
        </p:nvCxnSpPr>
        <p:spPr>
          <a:xfrm>
            <a:off x="8355374" y="3304330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7B159C3B-A4C4-4C9F-AEAA-2EC4FC5F0A24}"/>
              </a:ext>
            </a:extLst>
          </p:cNvPr>
          <p:cNvSpPr txBox="1"/>
          <p:nvPr/>
        </p:nvSpPr>
        <p:spPr>
          <a:xfrm>
            <a:off x="8193034" y="4105682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3F4D5C2B-9800-41D3-8376-121F5D8694EE}"/>
              </a:ext>
            </a:extLst>
          </p:cNvPr>
          <p:cNvSpPr txBox="1"/>
          <p:nvPr/>
        </p:nvSpPr>
        <p:spPr>
          <a:xfrm>
            <a:off x="8165613" y="294339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16590756-6E60-4567-87A6-68EA54ADEB79}"/>
              </a:ext>
            </a:extLst>
          </p:cNvPr>
          <p:cNvCxnSpPr>
            <a:cxnSpLocks/>
          </p:cNvCxnSpPr>
          <p:nvPr/>
        </p:nvCxnSpPr>
        <p:spPr>
          <a:xfrm>
            <a:off x="8753607" y="2359297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55FC58E6-B2B6-4F07-9921-A6B3D6863268}"/>
              </a:ext>
            </a:extLst>
          </p:cNvPr>
          <p:cNvSpPr txBox="1"/>
          <p:nvPr/>
        </p:nvSpPr>
        <p:spPr>
          <a:xfrm>
            <a:off x="8608495" y="1976673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B0AA5DDF-1E26-4B11-B3B0-F7655101D83B}"/>
              </a:ext>
            </a:extLst>
          </p:cNvPr>
          <p:cNvSpPr txBox="1"/>
          <p:nvPr/>
        </p:nvSpPr>
        <p:spPr>
          <a:xfrm>
            <a:off x="8607412" y="318233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42265BA5-C676-45F1-84BB-9F108FF38DBD}"/>
              </a:ext>
            </a:extLst>
          </p:cNvPr>
          <p:cNvCxnSpPr>
            <a:cxnSpLocks/>
          </p:cNvCxnSpPr>
          <p:nvPr/>
        </p:nvCxnSpPr>
        <p:spPr>
          <a:xfrm>
            <a:off x="6648064" y="2372873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25873459-AACD-4D3C-B433-6470C3D08F33}"/>
              </a:ext>
            </a:extLst>
          </p:cNvPr>
          <p:cNvSpPr txBox="1"/>
          <p:nvPr/>
        </p:nvSpPr>
        <p:spPr>
          <a:xfrm>
            <a:off x="6232758" y="3204019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HO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8AB47DE7-D28B-48B3-8FA4-D78AE4D24968}"/>
              </a:ext>
            </a:extLst>
          </p:cNvPr>
          <p:cNvSpPr txBox="1"/>
          <p:nvPr/>
        </p:nvSpPr>
        <p:spPr>
          <a:xfrm>
            <a:off x="6458303" y="201193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B8A91F91-F7C3-4FE9-BF9A-FA4C3ACB547F}"/>
              </a:ext>
            </a:extLst>
          </p:cNvPr>
          <p:cNvCxnSpPr>
            <a:cxnSpLocks/>
          </p:cNvCxnSpPr>
          <p:nvPr/>
        </p:nvCxnSpPr>
        <p:spPr>
          <a:xfrm>
            <a:off x="7073839" y="1499311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D7C11C7A-CD5D-413C-84E0-36FB99E57B52}"/>
              </a:ext>
            </a:extLst>
          </p:cNvPr>
          <p:cNvSpPr txBox="1"/>
          <p:nvPr/>
        </p:nvSpPr>
        <p:spPr>
          <a:xfrm>
            <a:off x="6804596" y="1105294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B24169FC-69B9-4594-AEBE-89B8545729A1}"/>
              </a:ext>
            </a:extLst>
          </p:cNvPr>
          <p:cNvSpPr txBox="1"/>
          <p:nvPr/>
        </p:nvSpPr>
        <p:spPr>
          <a:xfrm>
            <a:off x="6918008" y="233823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133546F1-6A2C-4F6F-B56E-8CEC13086169}"/>
              </a:ext>
            </a:extLst>
          </p:cNvPr>
          <p:cNvSpPr txBox="1"/>
          <p:nvPr/>
        </p:nvSpPr>
        <p:spPr>
          <a:xfrm>
            <a:off x="5025693" y="4069546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DC20877E-FCA9-41C2-BB2F-56396B317CAE}"/>
              </a:ext>
            </a:extLst>
          </p:cNvPr>
          <p:cNvSpPr txBox="1"/>
          <p:nvPr/>
        </p:nvSpPr>
        <p:spPr>
          <a:xfrm>
            <a:off x="4644376" y="4917463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52FA1DE1-D260-4138-BC00-47033296DF34}"/>
              </a:ext>
            </a:extLst>
          </p:cNvPr>
          <p:cNvSpPr txBox="1"/>
          <p:nvPr/>
        </p:nvSpPr>
        <p:spPr>
          <a:xfrm>
            <a:off x="3067140" y="4826181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1B043C4C-56CD-4CD6-BEA9-9611A6247ECD}"/>
              </a:ext>
            </a:extLst>
          </p:cNvPr>
          <p:cNvSpPr txBox="1"/>
          <p:nvPr/>
        </p:nvSpPr>
        <p:spPr>
          <a:xfrm>
            <a:off x="2593424" y="3995450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8F1568CB-93F6-4AC2-96C5-3B4DEF3D10B9}"/>
              </a:ext>
            </a:extLst>
          </p:cNvPr>
          <p:cNvSpPr txBox="1"/>
          <p:nvPr/>
        </p:nvSpPr>
        <p:spPr>
          <a:xfrm>
            <a:off x="3056388" y="3081133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FA916C56-1539-477B-8BA9-C06AF00D73AB}"/>
              </a:ext>
            </a:extLst>
          </p:cNvPr>
          <p:cNvSpPr txBox="1"/>
          <p:nvPr/>
        </p:nvSpPr>
        <p:spPr>
          <a:xfrm>
            <a:off x="2989582" y="2468190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695073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A810B9DA-900E-4EB2-AE13-3A08EA26D24F}"/>
              </a:ext>
            </a:extLst>
          </p:cNvPr>
          <p:cNvSpPr/>
          <p:nvPr/>
        </p:nvSpPr>
        <p:spPr>
          <a:xfrm>
            <a:off x="859972" y="706903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7F662E5-73AF-4386-B337-23F585FAF39B}"/>
              </a:ext>
            </a:extLst>
          </p:cNvPr>
          <p:cNvSpPr/>
          <p:nvPr/>
        </p:nvSpPr>
        <p:spPr>
          <a:xfrm>
            <a:off x="740229" y="624763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Celulose</a:t>
            </a:r>
          </a:p>
        </p:txBody>
      </p:sp>
      <p:sp>
        <p:nvSpPr>
          <p:cNvPr id="5" name="Hexágono 4">
            <a:extLst>
              <a:ext uri="{FF2B5EF4-FFF2-40B4-BE49-F238E27FC236}">
                <a16:creationId xmlns:a16="http://schemas.microsoft.com/office/drawing/2014/main" id="{55A5DF85-84EA-47B0-ADBC-C7E1E92E24F0}"/>
              </a:ext>
            </a:extLst>
          </p:cNvPr>
          <p:cNvSpPr/>
          <p:nvPr/>
        </p:nvSpPr>
        <p:spPr>
          <a:xfrm>
            <a:off x="2684961" y="3709636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A87B7AF-0D46-4F54-A73D-89B03AA8AD06}"/>
              </a:ext>
            </a:extLst>
          </p:cNvPr>
          <p:cNvSpPr txBox="1"/>
          <p:nvPr/>
        </p:nvSpPr>
        <p:spPr>
          <a:xfrm>
            <a:off x="4064078" y="3478803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C3CC177-8BF0-4F26-87F9-0DE912C933C6}"/>
              </a:ext>
            </a:extLst>
          </p:cNvPr>
          <p:cNvCxnSpPr>
            <a:cxnSpLocks/>
          </p:cNvCxnSpPr>
          <p:nvPr/>
        </p:nvCxnSpPr>
        <p:spPr>
          <a:xfrm>
            <a:off x="3110614" y="5015608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0239909B-9A07-4372-9E7F-280A4FCE73B9}"/>
              </a:ext>
            </a:extLst>
          </p:cNvPr>
          <p:cNvSpPr txBox="1"/>
          <p:nvPr/>
        </p:nvSpPr>
        <p:spPr>
          <a:xfrm>
            <a:off x="2954783" y="4654670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042BA5A-1710-49B5-BAAC-E8F1E95BCAE9}"/>
              </a:ext>
            </a:extLst>
          </p:cNvPr>
          <p:cNvSpPr txBox="1"/>
          <p:nvPr/>
        </p:nvSpPr>
        <p:spPr>
          <a:xfrm>
            <a:off x="2954783" y="585452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B07E854A-719C-4FC9-8B88-4F8CCF07B0E8}"/>
              </a:ext>
            </a:extLst>
          </p:cNvPr>
          <p:cNvCxnSpPr>
            <a:cxnSpLocks/>
          </p:cNvCxnSpPr>
          <p:nvPr/>
        </p:nvCxnSpPr>
        <p:spPr>
          <a:xfrm>
            <a:off x="4375879" y="5015608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ABC04A0-AE6B-455D-9AFF-1A5D5E22821A}"/>
              </a:ext>
            </a:extLst>
          </p:cNvPr>
          <p:cNvSpPr txBox="1"/>
          <p:nvPr/>
        </p:nvSpPr>
        <p:spPr>
          <a:xfrm>
            <a:off x="4213539" y="5816960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3BC0241-703B-47C4-8094-86ECCFCC3E0C}"/>
              </a:ext>
            </a:extLst>
          </p:cNvPr>
          <p:cNvSpPr txBox="1"/>
          <p:nvPr/>
        </p:nvSpPr>
        <p:spPr>
          <a:xfrm>
            <a:off x="4186118" y="465466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D388028-4954-4C41-98EC-2F56118CEEFF}"/>
              </a:ext>
            </a:extLst>
          </p:cNvPr>
          <p:cNvCxnSpPr>
            <a:cxnSpLocks/>
          </p:cNvCxnSpPr>
          <p:nvPr/>
        </p:nvCxnSpPr>
        <p:spPr>
          <a:xfrm flipH="1">
            <a:off x="4761662" y="4049508"/>
            <a:ext cx="342601" cy="5316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B6FA4A7-1397-432E-B212-AA281B664FFD}"/>
              </a:ext>
            </a:extLst>
          </p:cNvPr>
          <p:cNvSpPr txBox="1"/>
          <p:nvPr/>
        </p:nvSpPr>
        <p:spPr>
          <a:xfrm>
            <a:off x="5084492" y="366980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06C28017-4CD7-4C46-A855-AF46808F1788}"/>
              </a:ext>
            </a:extLst>
          </p:cNvPr>
          <p:cNvCxnSpPr>
            <a:cxnSpLocks/>
          </p:cNvCxnSpPr>
          <p:nvPr/>
        </p:nvCxnSpPr>
        <p:spPr>
          <a:xfrm>
            <a:off x="3094344" y="3210589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561EC49-DFFC-4AA2-98E6-CE1680899F3B}"/>
              </a:ext>
            </a:extLst>
          </p:cNvPr>
          <p:cNvSpPr txBox="1"/>
          <p:nvPr/>
        </p:nvSpPr>
        <p:spPr>
          <a:xfrm>
            <a:off x="2825101" y="2816572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6407E4A-0345-42B4-8E61-00785FFC9952}"/>
              </a:ext>
            </a:extLst>
          </p:cNvPr>
          <p:cNvSpPr txBox="1"/>
          <p:nvPr/>
        </p:nvSpPr>
        <p:spPr>
          <a:xfrm>
            <a:off x="2938513" y="404950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43" name="Hexágono 42">
            <a:extLst>
              <a:ext uri="{FF2B5EF4-FFF2-40B4-BE49-F238E27FC236}">
                <a16:creationId xmlns:a16="http://schemas.microsoft.com/office/drawing/2014/main" id="{F7548B2F-4394-4CC6-836D-4EE60DEC7835}"/>
              </a:ext>
            </a:extLst>
          </p:cNvPr>
          <p:cNvSpPr/>
          <p:nvPr/>
        </p:nvSpPr>
        <p:spPr>
          <a:xfrm>
            <a:off x="5573140" y="2444589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5B1E6652-271D-4793-A630-89BA9A591F77}"/>
              </a:ext>
            </a:extLst>
          </p:cNvPr>
          <p:cNvSpPr txBox="1"/>
          <p:nvPr/>
        </p:nvSpPr>
        <p:spPr>
          <a:xfrm>
            <a:off x="6952257" y="2213756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ED1AA86A-C271-4CB2-B56C-E313AD6BC4B0}"/>
              </a:ext>
            </a:extLst>
          </p:cNvPr>
          <p:cNvCxnSpPr>
            <a:cxnSpLocks/>
          </p:cNvCxnSpPr>
          <p:nvPr/>
        </p:nvCxnSpPr>
        <p:spPr>
          <a:xfrm>
            <a:off x="5998793" y="3750561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DFBE7321-83F3-4C8C-81E8-A4950CA0B23F}"/>
              </a:ext>
            </a:extLst>
          </p:cNvPr>
          <p:cNvSpPr txBox="1"/>
          <p:nvPr/>
        </p:nvSpPr>
        <p:spPr>
          <a:xfrm>
            <a:off x="5842962" y="3389623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EA1AC949-C87F-4DEE-B75A-6A69119490CA}"/>
              </a:ext>
            </a:extLst>
          </p:cNvPr>
          <p:cNvSpPr txBox="1"/>
          <p:nvPr/>
        </p:nvSpPr>
        <p:spPr>
          <a:xfrm>
            <a:off x="5764055" y="455238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695955A5-34AF-4EF2-A251-A80067AC0666}"/>
              </a:ext>
            </a:extLst>
          </p:cNvPr>
          <p:cNvCxnSpPr>
            <a:cxnSpLocks/>
          </p:cNvCxnSpPr>
          <p:nvPr/>
        </p:nvCxnSpPr>
        <p:spPr>
          <a:xfrm>
            <a:off x="7264058" y="3750561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7B159C3B-A4C4-4C9F-AEAA-2EC4FC5F0A24}"/>
              </a:ext>
            </a:extLst>
          </p:cNvPr>
          <p:cNvSpPr txBox="1"/>
          <p:nvPr/>
        </p:nvSpPr>
        <p:spPr>
          <a:xfrm>
            <a:off x="7101718" y="4551913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3F4D5C2B-9800-41D3-8376-121F5D8694EE}"/>
              </a:ext>
            </a:extLst>
          </p:cNvPr>
          <p:cNvSpPr txBox="1"/>
          <p:nvPr/>
        </p:nvSpPr>
        <p:spPr>
          <a:xfrm>
            <a:off x="7074297" y="338962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42265BA5-C676-45F1-84BB-9F108FF38DBD}"/>
              </a:ext>
            </a:extLst>
          </p:cNvPr>
          <p:cNvCxnSpPr>
            <a:cxnSpLocks/>
            <a:stCxn id="43" idx="3"/>
          </p:cNvCxnSpPr>
          <p:nvPr/>
        </p:nvCxnSpPr>
        <p:spPr>
          <a:xfrm flipH="1">
            <a:off x="5341551" y="3256567"/>
            <a:ext cx="231589" cy="4939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B8A91F91-F7C3-4FE9-BF9A-FA4C3ACB547F}"/>
              </a:ext>
            </a:extLst>
          </p:cNvPr>
          <p:cNvCxnSpPr>
            <a:cxnSpLocks/>
          </p:cNvCxnSpPr>
          <p:nvPr/>
        </p:nvCxnSpPr>
        <p:spPr>
          <a:xfrm>
            <a:off x="5982523" y="1945542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D7C11C7A-CD5D-413C-84E0-36FB99E57B52}"/>
              </a:ext>
            </a:extLst>
          </p:cNvPr>
          <p:cNvSpPr txBox="1"/>
          <p:nvPr/>
        </p:nvSpPr>
        <p:spPr>
          <a:xfrm>
            <a:off x="5713280" y="1551525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B24169FC-69B9-4594-AEBE-89B8545729A1}"/>
              </a:ext>
            </a:extLst>
          </p:cNvPr>
          <p:cNvSpPr txBox="1"/>
          <p:nvPr/>
        </p:nvSpPr>
        <p:spPr>
          <a:xfrm>
            <a:off x="5826692" y="278446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5BD3CB79-A643-47CF-8FBE-6672E5C20BF6}"/>
              </a:ext>
            </a:extLst>
          </p:cNvPr>
          <p:cNvCxnSpPr>
            <a:cxnSpLocks/>
          </p:cNvCxnSpPr>
          <p:nvPr/>
        </p:nvCxnSpPr>
        <p:spPr>
          <a:xfrm flipH="1">
            <a:off x="7657210" y="2784461"/>
            <a:ext cx="342601" cy="5316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9B8698B8-3277-4615-BD22-4539A6BA4844}"/>
              </a:ext>
            </a:extLst>
          </p:cNvPr>
          <p:cNvSpPr txBox="1"/>
          <p:nvPr/>
        </p:nvSpPr>
        <p:spPr>
          <a:xfrm>
            <a:off x="7980040" y="240475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62" name="Hexágono 61">
            <a:extLst>
              <a:ext uri="{FF2B5EF4-FFF2-40B4-BE49-F238E27FC236}">
                <a16:creationId xmlns:a16="http://schemas.microsoft.com/office/drawing/2014/main" id="{F2927707-9F35-414B-BE88-D3DA43F01137}"/>
              </a:ext>
            </a:extLst>
          </p:cNvPr>
          <p:cNvSpPr/>
          <p:nvPr/>
        </p:nvSpPr>
        <p:spPr>
          <a:xfrm>
            <a:off x="8468688" y="1179542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1CD4D70D-D1D3-49B8-A470-7FE5D4574391}"/>
              </a:ext>
            </a:extLst>
          </p:cNvPr>
          <p:cNvSpPr txBox="1"/>
          <p:nvPr/>
        </p:nvSpPr>
        <p:spPr>
          <a:xfrm>
            <a:off x="9847805" y="948709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8CC34EB7-3FAA-4C2C-98E3-337442FE2CAB}"/>
              </a:ext>
            </a:extLst>
          </p:cNvPr>
          <p:cNvCxnSpPr>
            <a:cxnSpLocks/>
          </p:cNvCxnSpPr>
          <p:nvPr/>
        </p:nvCxnSpPr>
        <p:spPr>
          <a:xfrm>
            <a:off x="8894341" y="2485514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7F8C7289-45D9-4C7A-AE8F-4F83F11B7A54}"/>
              </a:ext>
            </a:extLst>
          </p:cNvPr>
          <p:cNvSpPr txBox="1"/>
          <p:nvPr/>
        </p:nvSpPr>
        <p:spPr>
          <a:xfrm>
            <a:off x="8738510" y="2124576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3739A8A0-CF63-40F3-AEF7-38C84867EDCE}"/>
              </a:ext>
            </a:extLst>
          </p:cNvPr>
          <p:cNvSpPr txBox="1"/>
          <p:nvPr/>
        </p:nvSpPr>
        <p:spPr>
          <a:xfrm>
            <a:off x="8659603" y="328733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25820786-1DC9-4A3B-A04D-2081B0AAB3FF}"/>
              </a:ext>
            </a:extLst>
          </p:cNvPr>
          <p:cNvCxnSpPr>
            <a:cxnSpLocks/>
          </p:cNvCxnSpPr>
          <p:nvPr/>
        </p:nvCxnSpPr>
        <p:spPr>
          <a:xfrm>
            <a:off x="10159606" y="2485514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10C146E6-0C06-4F9F-8D96-DA95ABF799B5}"/>
              </a:ext>
            </a:extLst>
          </p:cNvPr>
          <p:cNvSpPr txBox="1"/>
          <p:nvPr/>
        </p:nvSpPr>
        <p:spPr>
          <a:xfrm>
            <a:off x="9997266" y="3286866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AC06D362-2384-4D05-82F7-F7A208DF3DDD}"/>
              </a:ext>
            </a:extLst>
          </p:cNvPr>
          <p:cNvSpPr txBox="1"/>
          <p:nvPr/>
        </p:nvSpPr>
        <p:spPr>
          <a:xfrm>
            <a:off x="9969845" y="212457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4C36F4F5-D7B2-420C-A250-FA6AF0752453}"/>
              </a:ext>
            </a:extLst>
          </p:cNvPr>
          <p:cNvCxnSpPr>
            <a:cxnSpLocks/>
            <a:stCxn id="62" idx="3"/>
          </p:cNvCxnSpPr>
          <p:nvPr/>
        </p:nvCxnSpPr>
        <p:spPr>
          <a:xfrm flipH="1">
            <a:off x="8237099" y="1991520"/>
            <a:ext cx="231589" cy="4939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C3CACF4E-D9F5-40BA-BC89-871EF06B54DD}"/>
              </a:ext>
            </a:extLst>
          </p:cNvPr>
          <p:cNvCxnSpPr>
            <a:cxnSpLocks/>
          </p:cNvCxnSpPr>
          <p:nvPr/>
        </p:nvCxnSpPr>
        <p:spPr>
          <a:xfrm>
            <a:off x="8878071" y="680495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B468CD45-975C-4E71-9400-E38E6D5CF9C0}"/>
              </a:ext>
            </a:extLst>
          </p:cNvPr>
          <p:cNvSpPr txBox="1"/>
          <p:nvPr/>
        </p:nvSpPr>
        <p:spPr>
          <a:xfrm>
            <a:off x="8608828" y="286478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727F216F-3A78-4986-987A-D191BB8D5070}"/>
              </a:ext>
            </a:extLst>
          </p:cNvPr>
          <p:cNvSpPr txBox="1"/>
          <p:nvPr/>
        </p:nvSpPr>
        <p:spPr>
          <a:xfrm>
            <a:off x="8722240" y="151941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E38D4A9A-C2AA-4633-B59F-597F506887AF}"/>
              </a:ext>
            </a:extLst>
          </p:cNvPr>
          <p:cNvSpPr txBox="1"/>
          <p:nvPr/>
        </p:nvSpPr>
        <p:spPr>
          <a:xfrm>
            <a:off x="4635908" y="4410634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A34EF741-BC6C-44BD-91CB-9E3AB9769302}"/>
              </a:ext>
            </a:extLst>
          </p:cNvPr>
          <p:cNvSpPr txBox="1"/>
          <p:nvPr/>
        </p:nvSpPr>
        <p:spPr>
          <a:xfrm>
            <a:off x="7529903" y="3185689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F5CB9C1B-18EF-4BAC-B5F2-6F2FD69617BE}"/>
              </a:ext>
            </a:extLst>
          </p:cNvPr>
          <p:cNvSpPr txBox="1"/>
          <p:nvPr/>
        </p:nvSpPr>
        <p:spPr>
          <a:xfrm>
            <a:off x="5236972" y="2854456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353F54B7-3DCF-4968-A3D2-60F31A8814B3}"/>
              </a:ext>
            </a:extLst>
          </p:cNvPr>
          <p:cNvSpPr txBox="1"/>
          <p:nvPr/>
        </p:nvSpPr>
        <p:spPr>
          <a:xfrm>
            <a:off x="8097041" y="1675048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0D351590-EEDB-4D09-8D38-79D51C0994E0}"/>
              </a:ext>
            </a:extLst>
          </p:cNvPr>
          <p:cNvSpPr txBox="1"/>
          <p:nvPr/>
        </p:nvSpPr>
        <p:spPr>
          <a:xfrm>
            <a:off x="10481942" y="1742010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83" name="Hexágono 82">
            <a:extLst>
              <a:ext uri="{FF2B5EF4-FFF2-40B4-BE49-F238E27FC236}">
                <a16:creationId xmlns:a16="http://schemas.microsoft.com/office/drawing/2014/main" id="{FB0636F1-4CC9-4552-9E7B-396A33A77BF9}"/>
              </a:ext>
            </a:extLst>
          </p:cNvPr>
          <p:cNvSpPr/>
          <p:nvPr/>
        </p:nvSpPr>
        <p:spPr>
          <a:xfrm>
            <a:off x="-204939" y="4962391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02ADDADE-048B-410A-A3DA-DEDC94C3C0DF}"/>
              </a:ext>
            </a:extLst>
          </p:cNvPr>
          <p:cNvSpPr txBox="1"/>
          <p:nvPr/>
        </p:nvSpPr>
        <p:spPr>
          <a:xfrm>
            <a:off x="1174178" y="4731558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85" name="Conector reto 84">
            <a:extLst>
              <a:ext uri="{FF2B5EF4-FFF2-40B4-BE49-F238E27FC236}">
                <a16:creationId xmlns:a16="http://schemas.microsoft.com/office/drawing/2014/main" id="{B3773F0E-6CB6-446F-9B27-885B1372BFD7}"/>
              </a:ext>
            </a:extLst>
          </p:cNvPr>
          <p:cNvCxnSpPr>
            <a:cxnSpLocks/>
          </p:cNvCxnSpPr>
          <p:nvPr/>
        </p:nvCxnSpPr>
        <p:spPr>
          <a:xfrm>
            <a:off x="220714" y="6268363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D10A3D74-382A-41E9-930C-C01DFE5FF2BF}"/>
              </a:ext>
            </a:extLst>
          </p:cNvPr>
          <p:cNvSpPr txBox="1"/>
          <p:nvPr/>
        </p:nvSpPr>
        <p:spPr>
          <a:xfrm>
            <a:off x="64883" y="5907425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F5CC6B98-0251-4FB8-A9EF-D8CBBBB7845E}"/>
              </a:ext>
            </a:extLst>
          </p:cNvPr>
          <p:cNvSpPr txBox="1"/>
          <p:nvPr/>
        </p:nvSpPr>
        <p:spPr>
          <a:xfrm>
            <a:off x="64883" y="710728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88" name="Conector reto 87">
            <a:extLst>
              <a:ext uri="{FF2B5EF4-FFF2-40B4-BE49-F238E27FC236}">
                <a16:creationId xmlns:a16="http://schemas.microsoft.com/office/drawing/2014/main" id="{6816BCE0-A5D6-401E-AA34-9C091D43D086}"/>
              </a:ext>
            </a:extLst>
          </p:cNvPr>
          <p:cNvCxnSpPr>
            <a:cxnSpLocks/>
          </p:cNvCxnSpPr>
          <p:nvPr/>
        </p:nvCxnSpPr>
        <p:spPr>
          <a:xfrm>
            <a:off x="1485979" y="6268363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2D7A2163-811D-41E4-821B-F01AF78965BC}"/>
              </a:ext>
            </a:extLst>
          </p:cNvPr>
          <p:cNvSpPr txBox="1"/>
          <p:nvPr/>
        </p:nvSpPr>
        <p:spPr>
          <a:xfrm>
            <a:off x="1323639" y="7069715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A7194480-17F7-4FDC-A066-E0DE914FC24C}"/>
              </a:ext>
            </a:extLst>
          </p:cNvPr>
          <p:cNvSpPr txBox="1"/>
          <p:nvPr/>
        </p:nvSpPr>
        <p:spPr>
          <a:xfrm>
            <a:off x="1296218" y="590742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91" name="Conector reto 90">
            <a:extLst>
              <a:ext uri="{FF2B5EF4-FFF2-40B4-BE49-F238E27FC236}">
                <a16:creationId xmlns:a16="http://schemas.microsoft.com/office/drawing/2014/main" id="{C8965876-AF58-4543-B27D-C7A058C8BAD9}"/>
              </a:ext>
            </a:extLst>
          </p:cNvPr>
          <p:cNvCxnSpPr>
            <a:cxnSpLocks/>
          </p:cNvCxnSpPr>
          <p:nvPr/>
        </p:nvCxnSpPr>
        <p:spPr>
          <a:xfrm flipH="1">
            <a:off x="1871762" y="5302263"/>
            <a:ext cx="342601" cy="5316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0972FFD3-E184-4D37-B646-2F2467A76169}"/>
              </a:ext>
            </a:extLst>
          </p:cNvPr>
          <p:cNvSpPr txBox="1"/>
          <p:nvPr/>
        </p:nvSpPr>
        <p:spPr>
          <a:xfrm>
            <a:off x="2194592" y="492255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93" name="Conector reto 92">
            <a:extLst>
              <a:ext uri="{FF2B5EF4-FFF2-40B4-BE49-F238E27FC236}">
                <a16:creationId xmlns:a16="http://schemas.microsoft.com/office/drawing/2014/main" id="{AC599A77-4ADC-47A4-81BC-69CE3963B2E6}"/>
              </a:ext>
            </a:extLst>
          </p:cNvPr>
          <p:cNvCxnSpPr>
            <a:cxnSpLocks/>
          </p:cNvCxnSpPr>
          <p:nvPr/>
        </p:nvCxnSpPr>
        <p:spPr>
          <a:xfrm>
            <a:off x="204444" y="4463344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5033F757-0F80-4DBA-8C24-C65D4E9CDE31}"/>
              </a:ext>
            </a:extLst>
          </p:cNvPr>
          <p:cNvSpPr txBox="1"/>
          <p:nvPr/>
        </p:nvSpPr>
        <p:spPr>
          <a:xfrm>
            <a:off x="-64799" y="4069327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1CA0147C-FCD8-4542-BAB8-19E6AA1453ED}"/>
              </a:ext>
            </a:extLst>
          </p:cNvPr>
          <p:cNvSpPr txBox="1"/>
          <p:nvPr/>
        </p:nvSpPr>
        <p:spPr>
          <a:xfrm>
            <a:off x="48613" y="530226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96" name="Conector reto 95">
            <a:extLst>
              <a:ext uri="{FF2B5EF4-FFF2-40B4-BE49-F238E27FC236}">
                <a16:creationId xmlns:a16="http://schemas.microsoft.com/office/drawing/2014/main" id="{D9B4BFC5-07F4-41CE-9D72-A811E70667AD}"/>
              </a:ext>
            </a:extLst>
          </p:cNvPr>
          <p:cNvCxnSpPr>
            <a:cxnSpLocks/>
          </p:cNvCxnSpPr>
          <p:nvPr/>
        </p:nvCxnSpPr>
        <p:spPr>
          <a:xfrm flipH="1">
            <a:off x="2451651" y="4509322"/>
            <a:ext cx="231589" cy="4939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AD48E2F6-1B21-43D0-B207-6EC66DC78647}"/>
              </a:ext>
            </a:extLst>
          </p:cNvPr>
          <p:cNvSpPr txBox="1"/>
          <p:nvPr/>
        </p:nvSpPr>
        <p:spPr>
          <a:xfrm>
            <a:off x="1746008" y="5663389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1</a:t>
            </a:r>
          </a:p>
        </p:txBody>
      </p:sp>
      <p:cxnSp>
        <p:nvCxnSpPr>
          <p:cNvPr id="115" name="Conector reto 114">
            <a:extLst>
              <a:ext uri="{FF2B5EF4-FFF2-40B4-BE49-F238E27FC236}">
                <a16:creationId xmlns:a16="http://schemas.microsoft.com/office/drawing/2014/main" id="{4E17C933-7E5D-489D-997E-58BA2114C0AA}"/>
              </a:ext>
            </a:extLst>
          </p:cNvPr>
          <p:cNvCxnSpPr>
            <a:cxnSpLocks/>
          </p:cNvCxnSpPr>
          <p:nvPr/>
        </p:nvCxnSpPr>
        <p:spPr>
          <a:xfrm flipH="1">
            <a:off x="10562026" y="1484259"/>
            <a:ext cx="342601" cy="5316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7CED6D15-3543-498A-B5C8-F8174C029BFF}"/>
              </a:ext>
            </a:extLst>
          </p:cNvPr>
          <p:cNvSpPr txBox="1"/>
          <p:nvPr/>
        </p:nvSpPr>
        <p:spPr>
          <a:xfrm>
            <a:off x="10884856" y="110455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117" name="Hexágono 116">
            <a:extLst>
              <a:ext uri="{FF2B5EF4-FFF2-40B4-BE49-F238E27FC236}">
                <a16:creationId xmlns:a16="http://schemas.microsoft.com/office/drawing/2014/main" id="{8346BCB6-4F62-4CFC-B371-AD183FB2448E}"/>
              </a:ext>
            </a:extLst>
          </p:cNvPr>
          <p:cNvSpPr/>
          <p:nvPr/>
        </p:nvSpPr>
        <p:spPr>
          <a:xfrm>
            <a:off x="11373504" y="-120660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117EF548-354B-41DF-8376-10B4895989B2}"/>
              </a:ext>
            </a:extLst>
          </p:cNvPr>
          <p:cNvSpPr txBox="1"/>
          <p:nvPr/>
        </p:nvSpPr>
        <p:spPr>
          <a:xfrm>
            <a:off x="12752621" y="-351493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119" name="Conector reto 118">
            <a:extLst>
              <a:ext uri="{FF2B5EF4-FFF2-40B4-BE49-F238E27FC236}">
                <a16:creationId xmlns:a16="http://schemas.microsoft.com/office/drawing/2014/main" id="{A28DF0C1-60D3-4F20-A14C-784372973CDD}"/>
              </a:ext>
            </a:extLst>
          </p:cNvPr>
          <p:cNvCxnSpPr>
            <a:cxnSpLocks/>
          </p:cNvCxnSpPr>
          <p:nvPr/>
        </p:nvCxnSpPr>
        <p:spPr>
          <a:xfrm>
            <a:off x="11799157" y="1185312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246ED5B1-9950-49CC-982A-6A59D5EE9EFF}"/>
              </a:ext>
            </a:extLst>
          </p:cNvPr>
          <p:cNvSpPr txBox="1"/>
          <p:nvPr/>
        </p:nvSpPr>
        <p:spPr>
          <a:xfrm>
            <a:off x="11643326" y="824374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ACAF112D-B41F-4093-B201-A056CFD1F73F}"/>
              </a:ext>
            </a:extLst>
          </p:cNvPr>
          <p:cNvSpPr txBox="1"/>
          <p:nvPr/>
        </p:nvSpPr>
        <p:spPr>
          <a:xfrm>
            <a:off x="11564419" y="198713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22" name="Conector reto 121">
            <a:extLst>
              <a:ext uri="{FF2B5EF4-FFF2-40B4-BE49-F238E27FC236}">
                <a16:creationId xmlns:a16="http://schemas.microsoft.com/office/drawing/2014/main" id="{1F547F7E-7EDE-4995-95AF-BF7C35CDEF42}"/>
              </a:ext>
            </a:extLst>
          </p:cNvPr>
          <p:cNvCxnSpPr>
            <a:cxnSpLocks/>
          </p:cNvCxnSpPr>
          <p:nvPr/>
        </p:nvCxnSpPr>
        <p:spPr>
          <a:xfrm>
            <a:off x="13064422" y="1185312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13636479-32D8-4687-8664-1F5C00203579}"/>
              </a:ext>
            </a:extLst>
          </p:cNvPr>
          <p:cNvSpPr txBox="1"/>
          <p:nvPr/>
        </p:nvSpPr>
        <p:spPr>
          <a:xfrm>
            <a:off x="12902082" y="1986664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5ABD5391-1D85-4F1A-8B1F-5DB326BE6B13}"/>
              </a:ext>
            </a:extLst>
          </p:cNvPr>
          <p:cNvSpPr txBox="1"/>
          <p:nvPr/>
        </p:nvSpPr>
        <p:spPr>
          <a:xfrm>
            <a:off x="12874661" y="82437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25" name="Conector reto 124">
            <a:extLst>
              <a:ext uri="{FF2B5EF4-FFF2-40B4-BE49-F238E27FC236}">
                <a16:creationId xmlns:a16="http://schemas.microsoft.com/office/drawing/2014/main" id="{7474F259-0DDD-4D14-8126-067EAD1370ED}"/>
              </a:ext>
            </a:extLst>
          </p:cNvPr>
          <p:cNvCxnSpPr>
            <a:cxnSpLocks/>
          </p:cNvCxnSpPr>
          <p:nvPr/>
        </p:nvCxnSpPr>
        <p:spPr>
          <a:xfrm>
            <a:off x="13462655" y="240279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AA8DFF7A-2A53-47C7-A5C9-6C2E00AF75AF}"/>
              </a:ext>
            </a:extLst>
          </p:cNvPr>
          <p:cNvSpPr txBox="1"/>
          <p:nvPr/>
        </p:nvSpPr>
        <p:spPr>
          <a:xfrm>
            <a:off x="13317543" y="-142345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590939EC-E09D-48CD-AAEC-915D69217AF1}"/>
              </a:ext>
            </a:extLst>
          </p:cNvPr>
          <p:cNvSpPr txBox="1"/>
          <p:nvPr/>
        </p:nvSpPr>
        <p:spPr>
          <a:xfrm>
            <a:off x="13316460" y="106331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28" name="Conector reto 127">
            <a:extLst>
              <a:ext uri="{FF2B5EF4-FFF2-40B4-BE49-F238E27FC236}">
                <a16:creationId xmlns:a16="http://schemas.microsoft.com/office/drawing/2014/main" id="{D9D3C303-5279-476A-9D12-3F12D803CE22}"/>
              </a:ext>
            </a:extLst>
          </p:cNvPr>
          <p:cNvCxnSpPr>
            <a:cxnSpLocks/>
          </p:cNvCxnSpPr>
          <p:nvPr/>
        </p:nvCxnSpPr>
        <p:spPr>
          <a:xfrm>
            <a:off x="11782887" y="-619707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CaixaDeTexto 128">
            <a:extLst>
              <a:ext uri="{FF2B5EF4-FFF2-40B4-BE49-F238E27FC236}">
                <a16:creationId xmlns:a16="http://schemas.microsoft.com/office/drawing/2014/main" id="{DF16E266-D96D-4406-A486-9A06798CD165}"/>
              </a:ext>
            </a:extLst>
          </p:cNvPr>
          <p:cNvSpPr txBox="1"/>
          <p:nvPr/>
        </p:nvSpPr>
        <p:spPr>
          <a:xfrm>
            <a:off x="11513644" y="-1013724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30" name="CaixaDeTexto 129">
            <a:extLst>
              <a:ext uri="{FF2B5EF4-FFF2-40B4-BE49-F238E27FC236}">
                <a16:creationId xmlns:a16="http://schemas.microsoft.com/office/drawing/2014/main" id="{2F21EF8E-7ED9-4715-B6CD-BC35A240C959}"/>
              </a:ext>
            </a:extLst>
          </p:cNvPr>
          <p:cNvSpPr txBox="1"/>
          <p:nvPr/>
        </p:nvSpPr>
        <p:spPr>
          <a:xfrm>
            <a:off x="11627056" y="21921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1" name="CaixaDeTexto 130">
            <a:extLst>
              <a:ext uri="{FF2B5EF4-FFF2-40B4-BE49-F238E27FC236}">
                <a16:creationId xmlns:a16="http://schemas.microsoft.com/office/drawing/2014/main" id="{BEF44A62-182F-474A-82A7-1077DEC0AD31}"/>
              </a:ext>
            </a:extLst>
          </p:cNvPr>
          <p:cNvSpPr txBox="1"/>
          <p:nvPr/>
        </p:nvSpPr>
        <p:spPr>
          <a:xfrm>
            <a:off x="11001857" y="374846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32" name="CaixaDeTexto 131">
            <a:extLst>
              <a:ext uri="{FF2B5EF4-FFF2-40B4-BE49-F238E27FC236}">
                <a16:creationId xmlns:a16="http://schemas.microsoft.com/office/drawing/2014/main" id="{36F1CD5B-0EA5-42BE-9229-9ABA65E269ED}"/>
              </a:ext>
            </a:extLst>
          </p:cNvPr>
          <p:cNvSpPr txBox="1"/>
          <p:nvPr/>
        </p:nvSpPr>
        <p:spPr>
          <a:xfrm>
            <a:off x="13386758" y="441808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1</a:t>
            </a:r>
          </a:p>
        </p:txBody>
      </p:sp>
      <p:cxnSp>
        <p:nvCxnSpPr>
          <p:cNvPr id="133" name="Conector reto 132">
            <a:extLst>
              <a:ext uri="{FF2B5EF4-FFF2-40B4-BE49-F238E27FC236}">
                <a16:creationId xmlns:a16="http://schemas.microsoft.com/office/drawing/2014/main" id="{4CA99CB1-D3D7-4A30-ACF1-3A3C2E0C3FB7}"/>
              </a:ext>
            </a:extLst>
          </p:cNvPr>
          <p:cNvCxnSpPr>
            <a:cxnSpLocks/>
          </p:cNvCxnSpPr>
          <p:nvPr/>
        </p:nvCxnSpPr>
        <p:spPr>
          <a:xfrm flipH="1">
            <a:off x="11159839" y="669257"/>
            <a:ext cx="231589" cy="4939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tângulo 81">
            <a:extLst>
              <a:ext uri="{FF2B5EF4-FFF2-40B4-BE49-F238E27FC236}">
                <a16:creationId xmlns:a16="http://schemas.microsoft.com/office/drawing/2014/main" id="{A896F14E-AF56-453D-8683-4970FA0D17A4}"/>
              </a:ext>
            </a:extLst>
          </p:cNvPr>
          <p:cNvSpPr/>
          <p:nvPr/>
        </p:nvSpPr>
        <p:spPr>
          <a:xfrm>
            <a:off x="8336083" y="5254362"/>
            <a:ext cx="3228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β</a:t>
            </a:r>
            <a:r>
              <a:rPr kumimoji="0" lang="pt-BR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(1,4)</a:t>
            </a:r>
            <a:endParaRPr kumimoji="0" lang="pt-BR" sz="7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9249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A810B9DA-900E-4EB2-AE13-3A08EA26D24F}"/>
              </a:ext>
            </a:extLst>
          </p:cNvPr>
          <p:cNvSpPr/>
          <p:nvPr/>
        </p:nvSpPr>
        <p:spPr>
          <a:xfrm>
            <a:off x="859972" y="706903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7F662E5-73AF-4386-B337-23F585FAF39B}"/>
              </a:ext>
            </a:extLst>
          </p:cNvPr>
          <p:cNvSpPr/>
          <p:nvPr/>
        </p:nvSpPr>
        <p:spPr>
          <a:xfrm>
            <a:off x="740229" y="624763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Amido</a:t>
            </a:r>
          </a:p>
        </p:txBody>
      </p:sp>
      <p:sp>
        <p:nvSpPr>
          <p:cNvPr id="5" name="Hexágono 4">
            <a:extLst>
              <a:ext uri="{FF2B5EF4-FFF2-40B4-BE49-F238E27FC236}">
                <a16:creationId xmlns:a16="http://schemas.microsoft.com/office/drawing/2014/main" id="{EA632983-D802-45A8-A3F5-426FB940C14C}"/>
              </a:ext>
            </a:extLst>
          </p:cNvPr>
          <p:cNvSpPr/>
          <p:nvPr/>
        </p:nvSpPr>
        <p:spPr>
          <a:xfrm>
            <a:off x="2905865" y="3033090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5BB3C6A-1B68-4F2D-8563-6BF2FE87C7DF}"/>
              </a:ext>
            </a:extLst>
          </p:cNvPr>
          <p:cNvSpPr txBox="1"/>
          <p:nvPr/>
        </p:nvSpPr>
        <p:spPr>
          <a:xfrm>
            <a:off x="4284982" y="2802257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AB1C476-F486-4655-86B2-D9C4BCD50587}"/>
              </a:ext>
            </a:extLst>
          </p:cNvPr>
          <p:cNvCxnSpPr>
            <a:cxnSpLocks/>
          </p:cNvCxnSpPr>
          <p:nvPr/>
        </p:nvCxnSpPr>
        <p:spPr>
          <a:xfrm>
            <a:off x="3331518" y="4339062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852604FC-970D-4C55-93D0-24076569965D}"/>
              </a:ext>
            </a:extLst>
          </p:cNvPr>
          <p:cNvSpPr txBox="1"/>
          <p:nvPr/>
        </p:nvSpPr>
        <p:spPr>
          <a:xfrm>
            <a:off x="3175687" y="3978124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505B22D-E0AB-4D0F-ADF7-922CCF182DB5}"/>
              </a:ext>
            </a:extLst>
          </p:cNvPr>
          <p:cNvSpPr txBox="1"/>
          <p:nvPr/>
        </p:nvSpPr>
        <p:spPr>
          <a:xfrm>
            <a:off x="3175687" y="517798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CCBEB8EC-1191-4139-A270-8AA7ECC2CCE3}"/>
              </a:ext>
            </a:extLst>
          </p:cNvPr>
          <p:cNvCxnSpPr>
            <a:cxnSpLocks/>
          </p:cNvCxnSpPr>
          <p:nvPr/>
        </p:nvCxnSpPr>
        <p:spPr>
          <a:xfrm>
            <a:off x="4596783" y="4339062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76021F1-2EA8-45F8-96D2-D59BC393D104}"/>
              </a:ext>
            </a:extLst>
          </p:cNvPr>
          <p:cNvSpPr txBox="1"/>
          <p:nvPr/>
        </p:nvSpPr>
        <p:spPr>
          <a:xfrm>
            <a:off x="4434443" y="5140414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A7B7C02-A409-4637-B92A-4CED771B50F8}"/>
              </a:ext>
            </a:extLst>
          </p:cNvPr>
          <p:cNvSpPr txBox="1"/>
          <p:nvPr/>
        </p:nvSpPr>
        <p:spPr>
          <a:xfrm>
            <a:off x="4407022" y="397812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A2A09EAE-C4F6-4FCF-8DAB-5E3FB4FB3CA6}"/>
              </a:ext>
            </a:extLst>
          </p:cNvPr>
          <p:cNvCxnSpPr>
            <a:cxnSpLocks/>
          </p:cNvCxnSpPr>
          <p:nvPr/>
        </p:nvCxnSpPr>
        <p:spPr>
          <a:xfrm>
            <a:off x="4995016" y="3394029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E5F7683-FAF9-4E1E-853C-E2B3DB6E89CF}"/>
              </a:ext>
            </a:extLst>
          </p:cNvPr>
          <p:cNvSpPr txBox="1"/>
          <p:nvPr/>
        </p:nvSpPr>
        <p:spPr>
          <a:xfrm>
            <a:off x="4823185" y="4243595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C16C646-BAE5-4C09-8FD4-EAA98D9E0C98}"/>
              </a:ext>
            </a:extLst>
          </p:cNvPr>
          <p:cNvSpPr txBox="1"/>
          <p:nvPr/>
        </p:nvSpPr>
        <p:spPr>
          <a:xfrm>
            <a:off x="4863346" y="296239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F04CFE61-3CC4-4758-8779-053CDFFAC626}"/>
              </a:ext>
            </a:extLst>
          </p:cNvPr>
          <p:cNvCxnSpPr>
            <a:cxnSpLocks/>
          </p:cNvCxnSpPr>
          <p:nvPr/>
        </p:nvCxnSpPr>
        <p:spPr>
          <a:xfrm>
            <a:off x="2889473" y="3407605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21445C0-0808-427D-A8A5-A429F41A5D8A}"/>
              </a:ext>
            </a:extLst>
          </p:cNvPr>
          <p:cNvSpPr txBox="1"/>
          <p:nvPr/>
        </p:nvSpPr>
        <p:spPr>
          <a:xfrm>
            <a:off x="2474167" y="4238751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F6286B5-703D-4FF6-B495-EF79F9170D80}"/>
              </a:ext>
            </a:extLst>
          </p:cNvPr>
          <p:cNvSpPr txBox="1"/>
          <p:nvPr/>
        </p:nvSpPr>
        <p:spPr>
          <a:xfrm>
            <a:off x="2699712" y="304666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82EB677F-E262-43DA-9925-EC5D28FD981B}"/>
              </a:ext>
            </a:extLst>
          </p:cNvPr>
          <p:cNvCxnSpPr>
            <a:cxnSpLocks/>
          </p:cNvCxnSpPr>
          <p:nvPr/>
        </p:nvCxnSpPr>
        <p:spPr>
          <a:xfrm>
            <a:off x="3315248" y="2534043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386EDE0-BB79-4D33-B8DF-913932882B17}"/>
              </a:ext>
            </a:extLst>
          </p:cNvPr>
          <p:cNvSpPr txBox="1"/>
          <p:nvPr/>
        </p:nvSpPr>
        <p:spPr>
          <a:xfrm>
            <a:off x="3046005" y="2140026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3EC3426-0FEE-4A07-9803-6B2A8CE3D7AB}"/>
              </a:ext>
            </a:extLst>
          </p:cNvPr>
          <p:cNvSpPr txBox="1"/>
          <p:nvPr/>
        </p:nvSpPr>
        <p:spPr>
          <a:xfrm>
            <a:off x="3159417" y="337296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23" name="Hexágono 22">
            <a:extLst>
              <a:ext uri="{FF2B5EF4-FFF2-40B4-BE49-F238E27FC236}">
                <a16:creationId xmlns:a16="http://schemas.microsoft.com/office/drawing/2014/main" id="{0A7911DB-9F3D-4B63-8E5B-1F56E17588BF}"/>
              </a:ext>
            </a:extLst>
          </p:cNvPr>
          <p:cNvSpPr/>
          <p:nvPr/>
        </p:nvSpPr>
        <p:spPr>
          <a:xfrm>
            <a:off x="6460027" y="3068009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07F45D4-622B-4D0F-B2A8-5F00338478D3}"/>
              </a:ext>
            </a:extLst>
          </p:cNvPr>
          <p:cNvSpPr txBox="1"/>
          <p:nvPr/>
        </p:nvSpPr>
        <p:spPr>
          <a:xfrm>
            <a:off x="7839144" y="2837176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6A88B699-326D-4124-A66D-34870B7D35D4}"/>
              </a:ext>
            </a:extLst>
          </p:cNvPr>
          <p:cNvCxnSpPr>
            <a:cxnSpLocks/>
          </p:cNvCxnSpPr>
          <p:nvPr/>
        </p:nvCxnSpPr>
        <p:spPr>
          <a:xfrm>
            <a:off x="6885680" y="4373981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B30DF43-2F9A-4DEA-BE8E-96CBBFD35760}"/>
              </a:ext>
            </a:extLst>
          </p:cNvPr>
          <p:cNvSpPr txBox="1"/>
          <p:nvPr/>
        </p:nvSpPr>
        <p:spPr>
          <a:xfrm>
            <a:off x="6729849" y="4013043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527C8F8-23EA-4981-876D-8F26918BD633}"/>
              </a:ext>
            </a:extLst>
          </p:cNvPr>
          <p:cNvSpPr txBox="1"/>
          <p:nvPr/>
        </p:nvSpPr>
        <p:spPr>
          <a:xfrm>
            <a:off x="6729849" y="521290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F3420285-FB51-4EA6-8384-D2CE97B78EE3}"/>
              </a:ext>
            </a:extLst>
          </p:cNvPr>
          <p:cNvCxnSpPr>
            <a:cxnSpLocks/>
          </p:cNvCxnSpPr>
          <p:nvPr/>
        </p:nvCxnSpPr>
        <p:spPr>
          <a:xfrm>
            <a:off x="8150945" y="4373981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D9ED0DAB-D28E-4CE0-B554-F8D9A7A9A5E4}"/>
              </a:ext>
            </a:extLst>
          </p:cNvPr>
          <p:cNvSpPr txBox="1"/>
          <p:nvPr/>
        </p:nvSpPr>
        <p:spPr>
          <a:xfrm>
            <a:off x="7988605" y="5175333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70F4BDD-7028-4DE6-AB62-E8BA425A6CF6}"/>
              </a:ext>
            </a:extLst>
          </p:cNvPr>
          <p:cNvSpPr txBox="1"/>
          <p:nvPr/>
        </p:nvSpPr>
        <p:spPr>
          <a:xfrm>
            <a:off x="7961184" y="401304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A746F431-18FE-4651-B56E-DA1B03D9312B}"/>
              </a:ext>
            </a:extLst>
          </p:cNvPr>
          <p:cNvCxnSpPr>
            <a:cxnSpLocks/>
          </p:cNvCxnSpPr>
          <p:nvPr/>
        </p:nvCxnSpPr>
        <p:spPr>
          <a:xfrm>
            <a:off x="8549178" y="3428948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781829D-3FDA-49D1-A2D9-04B4B8D9CB21}"/>
              </a:ext>
            </a:extLst>
          </p:cNvPr>
          <p:cNvSpPr txBox="1"/>
          <p:nvPr/>
        </p:nvSpPr>
        <p:spPr>
          <a:xfrm>
            <a:off x="8386838" y="4208955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7E448C53-4435-43C8-8AEE-97CF1F2F9CAC}"/>
              </a:ext>
            </a:extLst>
          </p:cNvPr>
          <p:cNvSpPr txBox="1"/>
          <p:nvPr/>
        </p:nvSpPr>
        <p:spPr>
          <a:xfrm>
            <a:off x="8391144" y="299922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68980BBD-897B-4B48-9793-3786E5320646}"/>
              </a:ext>
            </a:extLst>
          </p:cNvPr>
          <p:cNvCxnSpPr>
            <a:cxnSpLocks/>
          </p:cNvCxnSpPr>
          <p:nvPr/>
        </p:nvCxnSpPr>
        <p:spPr>
          <a:xfrm>
            <a:off x="6443635" y="3442524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836D3BD-E7FD-4F6C-8613-2F5D43B7D7A7}"/>
              </a:ext>
            </a:extLst>
          </p:cNvPr>
          <p:cNvSpPr txBox="1"/>
          <p:nvPr/>
        </p:nvSpPr>
        <p:spPr>
          <a:xfrm>
            <a:off x="6028329" y="4273670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HO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E4E847B-7FA2-4049-B378-988F81B35104}"/>
              </a:ext>
            </a:extLst>
          </p:cNvPr>
          <p:cNvSpPr txBox="1"/>
          <p:nvPr/>
        </p:nvSpPr>
        <p:spPr>
          <a:xfrm>
            <a:off x="6253874" y="308158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7B684D86-072D-4CF6-92A3-006A82D76DE2}"/>
              </a:ext>
            </a:extLst>
          </p:cNvPr>
          <p:cNvCxnSpPr>
            <a:cxnSpLocks/>
          </p:cNvCxnSpPr>
          <p:nvPr/>
        </p:nvCxnSpPr>
        <p:spPr>
          <a:xfrm>
            <a:off x="6869410" y="2568962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9088F318-3B69-4CB4-8015-3200701CF907}"/>
              </a:ext>
            </a:extLst>
          </p:cNvPr>
          <p:cNvSpPr txBox="1"/>
          <p:nvPr/>
        </p:nvSpPr>
        <p:spPr>
          <a:xfrm>
            <a:off x="6600167" y="2174945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80DAE3B2-6676-4162-8E6E-96BB97CB1864}"/>
              </a:ext>
            </a:extLst>
          </p:cNvPr>
          <p:cNvSpPr txBox="1"/>
          <p:nvPr/>
        </p:nvSpPr>
        <p:spPr>
          <a:xfrm>
            <a:off x="6713579" y="340788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2B4DEE87-FAE2-4DA6-8121-E19779669036}"/>
              </a:ext>
            </a:extLst>
          </p:cNvPr>
          <p:cNvSpPr txBox="1"/>
          <p:nvPr/>
        </p:nvSpPr>
        <p:spPr>
          <a:xfrm>
            <a:off x="4905950" y="3673636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817A4307-4D73-4F90-8F5B-1082C0B8DF0D}"/>
              </a:ext>
            </a:extLst>
          </p:cNvPr>
          <p:cNvSpPr txBox="1"/>
          <p:nvPr/>
        </p:nvSpPr>
        <p:spPr>
          <a:xfrm>
            <a:off x="4524633" y="4521553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8F1B1015-AAD9-4D2C-BBF7-4CFAC9A407FC}"/>
              </a:ext>
            </a:extLst>
          </p:cNvPr>
          <p:cNvSpPr txBox="1"/>
          <p:nvPr/>
        </p:nvSpPr>
        <p:spPr>
          <a:xfrm>
            <a:off x="2947397" y="4430271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D3B31410-5B7E-48B1-B26E-BBF1E6D9491D}"/>
              </a:ext>
            </a:extLst>
          </p:cNvPr>
          <p:cNvSpPr txBox="1"/>
          <p:nvPr/>
        </p:nvSpPr>
        <p:spPr>
          <a:xfrm>
            <a:off x="2473681" y="3599540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60DAFB74-E9ED-4182-AAD7-B2EE6F67B81A}"/>
              </a:ext>
            </a:extLst>
          </p:cNvPr>
          <p:cNvSpPr txBox="1"/>
          <p:nvPr/>
        </p:nvSpPr>
        <p:spPr>
          <a:xfrm>
            <a:off x="2936645" y="2685223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58ADD622-6AB7-463D-8AB0-AF4C5D092C05}"/>
              </a:ext>
            </a:extLst>
          </p:cNvPr>
          <p:cNvSpPr txBox="1"/>
          <p:nvPr/>
        </p:nvSpPr>
        <p:spPr>
          <a:xfrm>
            <a:off x="2869839" y="2072280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474057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A810B9DA-900E-4EB2-AE13-3A08EA26D24F}"/>
              </a:ext>
            </a:extLst>
          </p:cNvPr>
          <p:cNvSpPr/>
          <p:nvPr/>
        </p:nvSpPr>
        <p:spPr>
          <a:xfrm>
            <a:off x="859972" y="706903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7F662E5-73AF-4386-B337-23F585FAF39B}"/>
              </a:ext>
            </a:extLst>
          </p:cNvPr>
          <p:cNvSpPr/>
          <p:nvPr/>
        </p:nvSpPr>
        <p:spPr>
          <a:xfrm>
            <a:off x="740229" y="624763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Amido</a:t>
            </a:r>
          </a:p>
        </p:txBody>
      </p:sp>
      <p:sp>
        <p:nvSpPr>
          <p:cNvPr id="46" name="Hexágono 45">
            <a:extLst>
              <a:ext uri="{FF2B5EF4-FFF2-40B4-BE49-F238E27FC236}">
                <a16:creationId xmlns:a16="http://schemas.microsoft.com/office/drawing/2014/main" id="{3761CDD5-8022-4AD3-B1A0-28A0E1FE59DB}"/>
              </a:ext>
            </a:extLst>
          </p:cNvPr>
          <p:cNvSpPr/>
          <p:nvPr/>
        </p:nvSpPr>
        <p:spPr>
          <a:xfrm>
            <a:off x="1587776" y="3068009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27CADA1F-EB01-469F-B966-B8C5DA0C3B27}"/>
              </a:ext>
            </a:extLst>
          </p:cNvPr>
          <p:cNvSpPr txBox="1"/>
          <p:nvPr/>
        </p:nvSpPr>
        <p:spPr>
          <a:xfrm>
            <a:off x="2966893" y="2837176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93599D7F-6C10-4FE1-A8F2-4FBD67A3223B}"/>
              </a:ext>
            </a:extLst>
          </p:cNvPr>
          <p:cNvCxnSpPr>
            <a:cxnSpLocks/>
          </p:cNvCxnSpPr>
          <p:nvPr/>
        </p:nvCxnSpPr>
        <p:spPr>
          <a:xfrm>
            <a:off x="2013429" y="4373981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5750AF88-0084-4405-8003-11F082B479FC}"/>
              </a:ext>
            </a:extLst>
          </p:cNvPr>
          <p:cNvSpPr txBox="1"/>
          <p:nvPr/>
        </p:nvSpPr>
        <p:spPr>
          <a:xfrm>
            <a:off x="1857598" y="4013043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BF2F56A0-9749-4CF0-94E4-AB74ED49D46A}"/>
              </a:ext>
            </a:extLst>
          </p:cNvPr>
          <p:cNvSpPr txBox="1"/>
          <p:nvPr/>
        </p:nvSpPr>
        <p:spPr>
          <a:xfrm>
            <a:off x="1857598" y="521290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24E30376-D39C-41D2-A204-2407EB600F27}"/>
              </a:ext>
            </a:extLst>
          </p:cNvPr>
          <p:cNvCxnSpPr>
            <a:cxnSpLocks/>
          </p:cNvCxnSpPr>
          <p:nvPr/>
        </p:nvCxnSpPr>
        <p:spPr>
          <a:xfrm>
            <a:off x="3278694" y="4373981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F50C4B0C-611E-47C4-AD52-34EB3100FA9C}"/>
              </a:ext>
            </a:extLst>
          </p:cNvPr>
          <p:cNvSpPr txBox="1"/>
          <p:nvPr/>
        </p:nvSpPr>
        <p:spPr>
          <a:xfrm>
            <a:off x="3116354" y="5175333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2CE3C7EA-5679-4E0F-8527-C6E0A234BFF4}"/>
              </a:ext>
            </a:extLst>
          </p:cNvPr>
          <p:cNvSpPr txBox="1"/>
          <p:nvPr/>
        </p:nvSpPr>
        <p:spPr>
          <a:xfrm>
            <a:off x="3088933" y="401304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301B0CCB-D165-4D5E-B1AF-5E90AD02C5E7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3664477" y="3428948"/>
            <a:ext cx="12450" cy="45103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F3D68CE-52ED-4DB6-A776-6CEC1FB9170A}"/>
              </a:ext>
            </a:extLst>
          </p:cNvPr>
          <p:cNvSpPr txBox="1"/>
          <p:nvPr/>
        </p:nvSpPr>
        <p:spPr>
          <a:xfrm>
            <a:off x="4113029" y="3912316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80610298-E289-42E3-A204-D026C2133F45}"/>
              </a:ext>
            </a:extLst>
          </p:cNvPr>
          <p:cNvSpPr txBox="1"/>
          <p:nvPr/>
        </p:nvSpPr>
        <p:spPr>
          <a:xfrm>
            <a:off x="3518893" y="299922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CB77B315-9487-4700-85AC-B447838AFA6F}"/>
              </a:ext>
            </a:extLst>
          </p:cNvPr>
          <p:cNvCxnSpPr>
            <a:cxnSpLocks/>
          </p:cNvCxnSpPr>
          <p:nvPr/>
        </p:nvCxnSpPr>
        <p:spPr>
          <a:xfrm>
            <a:off x="1997159" y="2568962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188F1FB5-E905-4E47-9ECB-9E860A2C5A59}"/>
              </a:ext>
            </a:extLst>
          </p:cNvPr>
          <p:cNvSpPr txBox="1"/>
          <p:nvPr/>
        </p:nvSpPr>
        <p:spPr>
          <a:xfrm>
            <a:off x="1727916" y="2174945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137F542B-3C75-4890-BAAD-93FCFF7F4F57}"/>
              </a:ext>
            </a:extLst>
          </p:cNvPr>
          <p:cNvSpPr txBox="1"/>
          <p:nvPr/>
        </p:nvSpPr>
        <p:spPr>
          <a:xfrm>
            <a:off x="1841328" y="340788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63" name="Hexágono 62">
            <a:extLst>
              <a:ext uri="{FF2B5EF4-FFF2-40B4-BE49-F238E27FC236}">
                <a16:creationId xmlns:a16="http://schemas.microsoft.com/office/drawing/2014/main" id="{4378EF26-432B-434F-A0CC-887E9A75CFBE}"/>
              </a:ext>
            </a:extLst>
          </p:cNvPr>
          <p:cNvSpPr/>
          <p:nvPr/>
        </p:nvSpPr>
        <p:spPr>
          <a:xfrm>
            <a:off x="5165634" y="3046664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849145A8-DAE7-4B0B-9EBB-EF7C938B6B33}"/>
              </a:ext>
            </a:extLst>
          </p:cNvPr>
          <p:cNvSpPr txBox="1"/>
          <p:nvPr/>
        </p:nvSpPr>
        <p:spPr>
          <a:xfrm>
            <a:off x="6544751" y="2815831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9FAC3DF8-53EE-4A46-81D6-17896DD97242}"/>
              </a:ext>
            </a:extLst>
          </p:cNvPr>
          <p:cNvCxnSpPr>
            <a:cxnSpLocks/>
          </p:cNvCxnSpPr>
          <p:nvPr/>
        </p:nvCxnSpPr>
        <p:spPr>
          <a:xfrm>
            <a:off x="5591287" y="4352636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095C0FE3-E29C-4920-84B4-DFE48C4E4229}"/>
              </a:ext>
            </a:extLst>
          </p:cNvPr>
          <p:cNvSpPr txBox="1"/>
          <p:nvPr/>
        </p:nvSpPr>
        <p:spPr>
          <a:xfrm>
            <a:off x="5435456" y="3991698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C5B23E06-038E-4E57-B6A7-2A5F44AC8A97}"/>
              </a:ext>
            </a:extLst>
          </p:cNvPr>
          <p:cNvSpPr txBox="1"/>
          <p:nvPr/>
        </p:nvSpPr>
        <p:spPr>
          <a:xfrm>
            <a:off x="5435456" y="519155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68" name="Conector reto 67">
            <a:extLst>
              <a:ext uri="{FF2B5EF4-FFF2-40B4-BE49-F238E27FC236}">
                <a16:creationId xmlns:a16="http://schemas.microsoft.com/office/drawing/2014/main" id="{A86573BC-8C1E-42A5-A722-BA0B915478EF}"/>
              </a:ext>
            </a:extLst>
          </p:cNvPr>
          <p:cNvCxnSpPr>
            <a:cxnSpLocks/>
          </p:cNvCxnSpPr>
          <p:nvPr/>
        </p:nvCxnSpPr>
        <p:spPr>
          <a:xfrm>
            <a:off x="6856552" y="4352636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C2C87058-517C-4AC3-8A11-9A68099FEFBF}"/>
              </a:ext>
            </a:extLst>
          </p:cNvPr>
          <p:cNvSpPr txBox="1"/>
          <p:nvPr/>
        </p:nvSpPr>
        <p:spPr>
          <a:xfrm>
            <a:off x="6694212" y="5153988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7A755B83-E9AE-4CC7-A91A-A1980D1741F2}"/>
              </a:ext>
            </a:extLst>
          </p:cNvPr>
          <p:cNvSpPr txBox="1"/>
          <p:nvPr/>
        </p:nvSpPr>
        <p:spPr>
          <a:xfrm>
            <a:off x="6666791" y="399169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0FF2FDB7-896B-4C45-9ADA-A87610AE09D0}"/>
              </a:ext>
            </a:extLst>
          </p:cNvPr>
          <p:cNvCxnSpPr>
            <a:cxnSpLocks/>
            <a:endCxn id="63" idx="3"/>
          </p:cNvCxnSpPr>
          <p:nvPr/>
        </p:nvCxnSpPr>
        <p:spPr>
          <a:xfrm>
            <a:off x="5149242" y="3421179"/>
            <a:ext cx="16392" cy="4374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28055868-2E25-4BB7-B5C0-D372117C0ED6}"/>
              </a:ext>
            </a:extLst>
          </p:cNvPr>
          <p:cNvSpPr txBox="1"/>
          <p:nvPr/>
        </p:nvSpPr>
        <p:spPr>
          <a:xfrm>
            <a:off x="4959481" y="306024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id="{E10A00C3-5CBB-43C3-B8E5-A5007A07807A}"/>
              </a:ext>
            </a:extLst>
          </p:cNvPr>
          <p:cNvCxnSpPr>
            <a:cxnSpLocks/>
          </p:cNvCxnSpPr>
          <p:nvPr/>
        </p:nvCxnSpPr>
        <p:spPr>
          <a:xfrm>
            <a:off x="5575017" y="2547617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C24CBD11-F8C8-488A-B686-A23871A4570B}"/>
              </a:ext>
            </a:extLst>
          </p:cNvPr>
          <p:cNvSpPr txBox="1"/>
          <p:nvPr/>
        </p:nvSpPr>
        <p:spPr>
          <a:xfrm>
            <a:off x="5305774" y="2153600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9E82E480-985E-472D-9E50-AEE21EE9E3F3}"/>
              </a:ext>
            </a:extLst>
          </p:cNvPr>
          <p:cNvSpPr txBox="1"/>
          <p:nvPr/>
        </p:nvSpPr>
        <p:spPr>
          <a:xfrm>
            <a:off x="5419186" y="338653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B7C81C3F-01C6-461B-9D26-D55989F9D9C1}"/>
              </a:ext>
            </a:extLst>
          </p:cNvPr>
          <p:cNvCxnSpPr>
            <a:cxnSpLocks/>
            <a:stCxn id="46" idx="0"/>
          </p:cNvCxnSpPr>
          <p:nvPr/>
        </p:nvCxnSpPr>
        <p:spPr>
          <a:xfrm>
            <a:off x="3664477" y="3879987"/>
            <a:ext cx="574092" cy="2308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2A92CB5F-F150-4AFF-AC02-8C9EDF7F4020}"/>
              </a:ext>
            </a:extLst>
          </p:cNvPr>
          <p:cNvCxnSpPr>
            <a:cxnSpLocks/>
            <a:endCxn id="63" idx="3"/>
          </p:cNvCxnSpPr>
          <p:nvPr/>
        </p:nvCxnSpPr>
        <p:spPr>
          <a:xfrm flipV="1">
            <a:off x="4631024" y="3858642"/>
            <a:ext cx="534610" cy="2308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id="{A1160F5B-BDAF-41EE-9789-B1717F344E39}"/>
              </a:ext>
            </a:extLst>
          </p:cNvPr>
          <p:cNvCxnSpPr>
            <a:cxnSpLocks/>
          </p:cNvCxnSpPr>
          <p:nvPr/>
        </p:nvCxnSpPr>
        <p:spPr>
          <a:xfrm flipH="1">
            <a:off x="7271479" y="3428948"/>
            <a:ext cx="12450" cy="45103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BD4537C9-184A-494C-999E-41F8F22259FA}"/>
              </a:ext>
            </a:extLst>
          </p:cNvPr>
          <p:cNvSpPr txBox="1"/>
          <p:nvPr/>
        </p:nvSpPr>
        <p:spPr>
          <a:xfrm>
            <a:off x="7720031" y="3912316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9C48F18B-EA1E-49DD-967D-83FDFD20595C}"/>
              </a:ext>
            </a:extLst>
          </p:cNvPr>
          <p:cNvSpPr txBox="1"/>
          <p:nvPr/>
        </p:nvSpPr>
        <p:spPr>
          <a:xfrm>
            <a:off x="7125895" y="299922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84" name="Hexágono 83">
            <a:extLst>
              <a:ext uri="{FF2B5EF4-FFF2-40B4-BE49-F238E27FC236}">
                <a16:creationId xmlns:a16="http://schemas.microsoft.com/office/drawing/2014/main" id="{2B411AAA-365E-4D23-8D2D-B4F08F2F4C29}"/>
              </a:ext>
            </a:extLst>
          </p:cNvPr>
          <p:cNvSpPr/>
          <p:nvPr/>
        </p:nvSpPr>
        <p:spPr>
          <a:xfrm>
            <a:off x="8772636" y="3046664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8073497F-BDE1-4D4B-8DFA-4358EF3B162A}"/>
              </a:ext>
            </a:extLst>
          </p:cNvPr>
          <p:cNvSpPr txBox="1"/>
          <p:nvPr/>
        </p:nvSpPr>
        <p:spPr>
          <a:xfrm>
            <a:off x="10151753" y="2815831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86" name="Conector reto 85">
            <a:extLst>
              <a:ext uri="{FF2B5EF4-FFF2-40B4-BE49-F238E27FC236}">
                <a16:creationId xmlns:a16="http://schemas.microsoft.com/office/drawing/2014/main" id="{747C9105-FB3D-4CF3-8DE1-F315FC4DBE30}"/>
              </a:ext>
            </a:extLst>
          </p:cNvPr>
          <p:cNvCxnSpPr>
            <a:cxnSpLocks/>
          </p:cNvCxnSpPr>
          <p:nvPr/>
        </p:nvCxnSpPr>
        <p:spPr>
          <a:xfrm>
            <a:off x="9198289" y="4352636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31880D18-3349-432C-AFF2-1E79CAC4F665}"/>
              </a:ext>
            </a:extLst>
          </p:cNvPr>
          <p:cNvSpPr txBox="1"/>
          <p:nvPr/>
        </p:nvSpPr>
        <p:spPr>
          <a:xfrm>
            <a:off x="9042458" y="3991698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2719B8CD-D654-400C-915A-E082813C9715}"/>
              </a:ext>
            </a:extLst>
          </p:cNvPr>
          <p:cNvSpPr txBox="1"/>
          <p:nvPr/>
        </p:nvSpPr>
        <p:spPr>
          <a:xfrm>
            <a:off x="9042458" y="519155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89" name="Conector reto 88">
            <a:extLst>
              <a:ext uri="{FF2B5EF4-FFF2-40B4-BE49-F238E27FC236}">
                <a16:creationId xmlns:a16="http://schemas.microsoft.com/office/drawing/2014/main" id="{ACFE88AA-6AC0-4F2F-8984-A814EF31C015}"/>
              </a:ext>
            </a:extLst>
          </p:cNvPr>
          <p:cNvCxnSpPr>
            <a:cxnSpLocks/>
          </p:cNvCxnSpPr>
          <p:nvPr/>
        </p:nvCxnSpPr>
        <p:spPr>
          <a:xfrm>
            <a:off x="10463554" y="4352636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9CCB2D74-4827-4B82-856F-8DB861535E1A}"/>
              </a:ext>
            </a:extLst>
          </p:cNvPr>
          <p:cNvSpPr txBox="1"/>
          <p:nvPr/>
        </p:nvSpPr>
        <p:spPr>
          <a:xfrm>
            <a:off x="10301214" y="5153988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1253AB4C-EFFE-4F4B-BE8A-536D9EA905D9}"/>
              </a:ext>
            </a:extLst>
          </p:cNvPr>
          <p:cNvSpPr txBox="1"/>
          <p:nvPr/>
        </p:nvSpPr>
        <p:spPr>
          <a:xfrm>
            <a:off x="10273793" y="399169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92" name="Conector reto 91">
            <a:extLst>
              <a:ext uri="{FF2B5EF4-FFF2-40B4-BE49-F238E27FC236}">
                <a16:creationId xmlns:a16="http://schemas.microsoft.com/office/drawing/2014/main" id="{42E87725-933C-4EE2-B0D3-B5B51BD9F799}"/>
              </a:ext>
            </a:extLst>
          </p:cNvPr>
          <p:cNvCxnSpPr>
            <a:cxnSpLocks/>
            <a:endCxn id="84" idx="3"/>
          </p:cNvCxnSpPr>
          <p:nvPr/>
        </p:nvCxnSpPr>
        <p:spPr>
          <a:xfrm>
            <a:off x="8756244" y="3421179"/>
            <a:ext cx="16392" cy="4374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E459575A-687B-4D29-A438-626FB1A7025F}"/>
              </a:ext>
            </a:extLst>
          </p:cNvPr>
          <p:cNvSpPr txBox="1"/>
          <p:nvPr/>
        </p:nvSpPr>
        <p:spPr>
          <a:xfrm>
            <a:off x="8566483" y="306024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94" name="Conector reto 93">
            <a:extLst>
              <a:ext uri="{FF2B5EF4-FFF2-40B4-BE49-F238E27FC236}">
                <a16:creationId xmlns:a16="http://schemas.microsoft.com/office/drawing/2014/main" id="{83AC785C-0F1F-4451-B8A9-4258CC6C4F7B}"/>
              </a:ext>
            </a:extLst>
          </p:cNvPr>
          <p:cNvCxnSpPr>
            <a:cxnSpLocks/>
          </p:cNvCxnSpPr>
          <p:nvPr/>
        </p:nvCxnSpPr>
        <p:spPr>
          <a:xfrm>
            <a:off x="9182019" y="2547617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3F17A3DD-35B2-4234-8C59-62F4A5DE1BC8}"/>
              </a:ext>
            </a:extLst>
          </p:cNvPr>
          <p:cNvSpPr txBox="1"/>
          <p:nvPr/>
        </p:nvSpPr>
        <p:spPr>
          <a:xfrm>
            <a:off x="8912776" y="2153600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9F0CD95E-4720-4B86-8648-58ED0B394E80}"/>
              </a:ext>
            </a:extLst>
          </p:cNvPr>
          <p:cNvSpPr txBox="1"/>
          <p:nvPr/>
        </p:nvSpPr>
        <p:spPr>
          <a:xfrm>
            <a:off x="9026188" y="338653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97" name="Conector reto 96">
            <a:extLst>
              <a:ext uri="{FF2B5EF4-FFF2-40B4-BE49-F238E27FC236}">
                <a16:creationId xmlns:a16="http://schemas.microsoft.com/office/drawing/2014/main" id="{EAFEF5F5-5C73-429D-94FD-D26C0658F810}"/>
              </a:ext>
            </a:extLst>
          </p:cNvPr>
          <p:cNvCxnSpPr>
            <a:cxnSpLocks/>
          </p:cNvCxnSpPr>
          <p:nvPr/>
        </p:nvCxnSpPr>
        <p:spPr>
          <a:xfrm>
            <a:off x="7271479" y="3879987"/>
            <a:ext cx="574092" cy="2308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to 97">
            <a:extLst>
              <a:ext uri="{FF2B5EF4-FFF2-40B4-BE49-F238E27FC236}">
                <a16:creationId xmlns:a16="http://schemas.microsoft.com/office/drawing/2014/main" id="{9E4BDC99-4953-4B9B-8153-3650A1B3D174}"/>
              </a:ext>
            </a:extLst>
          </p:cNvPr>
          <p:cNvCxnSpPr>
            <a:cxnSpLocks/>
            <a:endCxn id="84" idx="3"/>
          </p:cNvCxnSpPr>
          <p:nvPr/>
        </p:nvCxnSpPr>
        <p:spPr>
          <a:xfrm flipV="1">
            <a:off x="8238026" y="3858642"/>
            <a:ext cx="534610" cy="2308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to 98">
            <a:extLst>
              <a:ext uri="{FF2B5EF4-FFF2-40B4-BE49-F238E27FC236}">
                <a16:creationId xmlns:a16="http://schemas.microsoft.com/office/drawing/2014/main" id="{D3D0E19A-4E52-4D75-AB19-2739FB5E7A76}"/>
              </a:ext>
            </a:extLst>
          </p:cNvPr>
          <p:cNvCxnSpPr>
            <a:cxnSpLocks/>
          </p:cNvCxnSpPr>
          <p:nvPr/>
        </p:nvCxnSpPr>
        <p:spPr>
          <a:xfrm flipH="1">
            <a:off x="10859714" y="3381507"/>
            <a:ext cx="18675" cy="45103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CFBC6521-50EE-489E-A211-EC4B77BA7E7C}"/>
              </a:ext>
            </a:extLst>
          </p:cNvPr>
          <p:cNvSpPr txBox="1"/>
          <p:nvPr/>
        </p:nvSpPr>
        <p:spPr>
          <a:xfrm>
            <a:off x="11314491" y="3864875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2DD63F1F-AA73-48A8-B81A-C5A8CD4CC1BB}"/>
              </a:ext>
            </a:extLst>
          </p:cNvPr>
          <p:cNvSpPr txBox="1"/>
          <p:nvPr/>
        </p:nvSpPr>
        <p:spPr>
          <a:xfrm>
            <a:off x="10720355" y="295178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02" name="Hexágono 101">
            <a:extLst>
              <a:ext uri="{FF2B5EF4-FFF2-40B4-BE49-F238E27FC236}">
                <a16:creationId xmlns:a16="http://schemas.microsoft.com/office/drawing/2014/main" id="{95CB5EA8-277D-42AA-9120-58C4A01F2349}"/>
              </a:ext>
            </a:extLst>
          </p:cNvPr>
          <p:cNvSpPr/>
          <p:nvPr/>
        </p:nvSpPr>
        <p:spPr>
          <a:xfrm>
            <a:off x="12367096" y="2999223"/>
            <a:ext cx="2076701" cy="1623955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FFEE61AB-7D20-4C29-BC37-1B208165DB3E}"/>
              </a:ext>
            </a:extLst>
          </p:cNvPr>
          <p:cNvSpPr txBox="1"/>
          <p:nvPr/>
        </p:nvSpPr>
        <p:spPr>
          <a:xfrm>
            <a:off x="13746213" y="2768390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104" name="Conector reto 103">
            <a:extLst>
              <a:ext uri="{FF2B5EF4-FFF2-40B4-BE49-F238E27FC236}">
                <a16:creationId xmlns:a16="http://schemas.microsoft.com/office/drawing/2014/main" id="{A3352143-45B3-4588-8A6C-AD81DA3D1336}"/>
              </a:ext>
            </a:extLst>
          </p:cNvPr>
          <p:cNvCxnSpPr>
            <a:cxnSpLocks/>
          </p:cNvCxnSpPr>
          <p:nvPr/>
        </p:nvCxnSpPr>
        <p:spPr>
          <a:xfrm>
            <a:off x="12792749" y="4305195"/>
            <a:ext cx="0" cy="8579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814662B8-F80C-4300-B0C9-93004650F5A6}"/>
              </a:ext>
            </a:extLst>
          </p:cNvPr>
          <p:cNvSpPr txBox="1"/>
          <p:nvPr/>
        </p:nvSpPr>
        <p:spPr>
          <a:xfrm>
            <a:off x="12636918" y="3944257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4D9DE0CF-2D8A-4DEC-BFF4-2FF7F903A780}"/>
              </a:ext>
            </a:extLst>
          </p:cNvPr>
          <p:cNvSpPr txBox="1"/>
          <p:nvPr/>
        </p:nvSpPr>
        <p:spPr>
          <a:xfrm>
            <a:off x="12636918" y="514411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07" name="Conector reto 106">
            <a:extLst>
              <a:ext uri="{FF2B5EF4-FFF2-40B4-BE49-F238E27FC236}">
                <a16:creationId xmlns:a16="http://schemas.microsoft.com/office/drawing/2014/main" id="{CC5DA907-7F71-4D25-92AD-E94F420EEF85}"/>
              </a:ext>
            </a:extLst>
          </p:cNvPr>
          <p:cNvCxnSpPr>
            <a:cxnSpLocks/>
          </p:cNvCxnSpPr>
          <p:nvPr/>
        </p:nvCxnSpPr>
        <p:spPr>
          <a:xfrm>
            <a:off x="14058014" y="4305195"/>
            <a:ext cx="0" cy="8579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D1B125CF-4276-450A-8554-79140D3D5D02}"/>
              </a:ext>
            </a:extLst>
          </p:cNvPr>
          <p:cNvSpPr txBox="1"/>
          <p:nvPr/>
        </p:nvSpPr>
        <p:spPr>
          <a:xfrm>
            <a:off x="13895674" y="5106547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B77A17F0-97CF-4030-811E-CD95CFEFC2B4}"/>
              </a:ext>
            </a:extLst>
          </p:cNvPr>
          <p:cNvSpPr txBox="1"/>
          <p:nvPr/>
        </p:nvSpPr>
        <p:spPr>
          <a:xfrm>
            <a:off x="13868253" y="394425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10" name="Conector reto 109">
            <a:extLst>
              <a:ext uri="{FF2B5EF4-FFF2-40B4-BE49-F238E27FC236}">
                <a16:creationId xmlns:a16="http://schemas.microsoft.com/office/drawing/2014/main" id="{034E1836-A064-4591-A86F-A03739A70431}"/>
              </a:ext>
            </a:extLst>
          </p:cNvPr>
          <p:cNvCxnSpPr>
            <a:cxnSpLocks/>
            <a:endCxn id="102" idx="3"/>
          </p:cNvCxnSpPr>
          <p:nvPr/>
        </p:nvCxnSpPr>
        <p:spPr>
          <a:xfrm>
            <a:off x="12350704" y="3373738"/>
            <a:ext cx="16392" cy="4374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ABA58110-7121-4D1B-9AE7-35A27BC8B83C}"/>
              </a:ext>
            </a:extLst>
          </p:cNvPr>
          <p:cNvSpPr txBox="1"/>
          <p:nvPr/>
        </p:nvSpPr>
        <p:spPr>
          <a:xfrm>
            <a:off x="12160943" y="301279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12" name="Conector reto 111">
            <a:extLst>
              <a:ext uri="{FF2B5EF4-FFF2-40B4-BE49-F238E27FC236}">
                <a16:creationId xmlns:a16="http://schemas.microsoft.com/office/drawing/2014/main" id="{A5D242F9-8AE7-4573-86F5-91A0FEF44225}"/>
              </a:ext>
            </a:extLst>
          </p:cNvPr>
          <p:cNvCxnSpPr>
            <a:cxnSpLocks/>
          </p:cNvCxnSpPr>
          <p:nvPr/>
        </p:nvCxnSpPr>
        <p:spPr>
          <a:xfrm>
            <a:off x="12776479" y="2500176"/>
            <a:ext cx="0" cy="8579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EE0CA98B-9700-4EB8-9176-3811C1195AA4}"/>
              </a:ext>
            </a:extLst>
          </p:cNvPr>
          <p:cNvSpPr txBox="1"/>
          <p:nvPr/>
        </p:nvSpPr>
        <p:spPr>
          <a:xfrm>
            <a:off x="12507236" y="2106159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688013F7-403D-4486-BBA3-41C9B0EF4E4C}"/>
              </a:ext>
            </a:extLst>
          </p:cNvPr>
          <p:cNvSpPr txBox="1"/>
          <p:nvPr/>
        </p:nvSpPr>
        <p:spPr>
          <a:xfrm>
            <a:off x="12620648" y="333909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15" name="Conector reto 114">
            <a:extLst>
              <a:ext uri="{FF2B5EF4-FFF2-40B4-BE49-F238E27FC236}">
                <a16:creationId xmlns:a16="http://schemas.microsoft.com/office/drawing/2014/main" id="{6902C23D-75D3-44D9-A52A-ADF72C71B7CA}"/>
              </a:ext>
            </a:extLst>
          </p:cNvPr>
          <p:cNvCxnSpPr>
            <a:cxnSpLocks/>
          </p:cNvCxnSpPr>
          <p:nvPr/>
        </p:nvCxnSpPr>
        <p:spPr>
          <a:xfrm>
            <a:off x="10865939" y="3832546"/>
            <a:ext cx="574092" cy="2308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to 115">
            <a:extLst>
              <a:ext uri="{FF2B5EF4-FFF2-40B4-BE49-F238E27FC236}">
                <a16:creationId xmlns:a16="http://schemas.microsoft.com/office/drawing/2014/main" id="{EB8E7D25-D92D-4788-A35C-1635B095A09D}"/>
              </a:ext>
            </a:extLst>
          </p:cNvPr>
          <p:cNvCxnSpPr>
            <a:cxnSpLocks/>
            <a:endCxn id="102" idx="3"/>
          </p:cNvCxnSpPr>
          <p:nvPr/>
        </p:nvCxnSpPr>
        <p:spPr>
          <a:xfrm flipV="1">
            <a:off x="11832486" y="3811201"/>
            <a:ext cx="534610" cy="2308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Hexágono 119">
            <a:extLst>
              <a:ext uri="{FF2B5EF4-FFF2-40B4-BE49-F238E27FC236}">
                <a16:creationId xmlns:a16="http://schemas.microsoft.com/office/drawing/2014/main" id="{DFABC821-3278-4990-ACED-0880023F8CEF}"/>
              </a:ext>
            </a:extLst>
          </p:cNvPr>
          <p:cNvSpPr/>
          <p:nvPr/>
        </p:nvSpPr>
        <p:spPr>
          <a:xfrm>
            <a:off x="-1999070" y="3099949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A7CFF860-4967-4751-8BC1-2A4F02281FC9}"/>
              </a:ext>
            </a:extLst>
          </p:cNvPr>
          <p:cNvSpPr txBox="1"/>
          <p:nvPr/>
        </p:nvSpPr>
        <p:spPr>
          <a:xfrm>
            <a:off x="-619953" y="2869116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122" name="Conector reto 121">
            <a:extLst>
              <a:ext uri="{FF2B5EF4-FFF2-40B4-BE49-F238E27FC236}">
                <a16:creationId xmlns:a16="http://schemas.microsoft.com/office/drawing/2014/main" id="{D8500FE8-6457-4637-B118-C277DD8B825E}"/>
              </a:ext>
            </a:extLst>
          </p:cNvPr>
          <p:cNvCxnSpPr>
            <a:cxnSpLocks/>
          </p:cNvCxnSpPr>
          <p:nvPr/>
        </p:nvCxnSpPr>
        <p:spPr>
          <a:xfrm>
            <a:off x="-1573417" y="4405921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BE5C83C5-6DFC-4B88-872B-7088A7154B50}"/>
              </a:ext>
            </a:extLst>
          </p:cNvPr>
          <p:cNvSpPr txBox="1"/>
          <p:nvPr/>
        </p:nvSpPr>
        <p:spPr>
          <a:xfrm>
            <a:off x="-1729248" y="4044983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425E93E5-C09E-4E29-963E-273CFB446825}"/>
              </a:ext>
            </a:extLst>
          </p:cNvPr>
          <p:cNvSpPr txBox="1"/>
          <p:nvPr/>
        </p:nvSpPr>
        <p:spPr>
          <a:xfrm>
            <a:off x="-1729248" y="524484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25" name="Conector reto 124">
            <a:extLst>
              <a:ext uri="{FF2B5EF4-FFF2-40B4-BE49-F238E27FC236}">
                <a16:creationId xmlns:a16="http://schemas.microsoft.com/office/drawing/2014/main" id="{0170141F-AA1D-4E17-A4ED-8C57AD847186}"/>
              </a:ext>
            </a:extLst>
          </p:cNvPr>
          <p:cNvCxnSpPr>
            <a:cxnSpLocks/>
          </p:cNvCxnSpPr>
          <p:nvPr/>
        </p:nvCxnSpPr>
        <p:spPr>
          <a:xfrm>
            <a:off x="-308152" y="4405921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AB35F86F-69BF-4983-8105-A0D5DE5B2B83}"/>
              </a:ext>
            </a:extLst>
          </p:cNvPr>
          <p:cNvSpPr txBox="1"/>
          <p:nvPr/>
        </p:nvSpPr>
        <p:spPr>
          <a:xfrm>
            <a:off x="-470492" y="5207273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D9C0D9AD-2422-4C78-99E6-2D40FD091FCE}"/>
              </a:ext>
            </a:extLst>
          </p:cNvPr>
          <p:cNvSpPr txBox="1"/>
          <p:nvPr/>
        </p:nvSpPr>
        <p:spPr>
          <a:xfrm>
            <a:off x="-497913" y="404498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28" name="Conector reto 127">
            <a:extLst>
              <a:ext uri="{FF2B5EF4-FFF2-40B4-BE49-F238E27FC236}">
                <a16:creationId xmlns:a16="http://schemas.microsoft.com/office/drawing/2014/main" id="{526E2C07-7564-4904-B29B-C41E08B1323E}"/>
              </a:ext>
            </a:extLst>
          </p:cNvPr>
          <p:cNvCxnSpPr>
            <a:cxnSpLocks/>
            <a:endCxn id="120" idx="0"/>
          </p:cNvCxnSpPr>
          <p:nvPr/>
        </p:nvCxnSpPr>
        <p:spPr>
          <a:xfrm flipH="1">
            <a:off x="77631" y="3460888"/>
            <a:ext cx="12450" cy="45103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CaixaDeTexto 128">
            <a:extLst>
              <a:ext uri="{FF2B5EF4-FFF2-40B4-BE49-F238E27FC236}">
                <a16:creationId xmlns:a16="http://schemas.microsoft.com/office/drawing/2014/main" id="{1E7F4FC6-1F73-4056-B38A-0FCEA13C7FE8}"/>
              </a:ext>
            </a:extLst>
          </p:cNvPr>
          <p:cNvSpPr txBox="1"/>
          <p:nvPr/>
        </p:nvSpPr>
        <p:spPr>
          <a:xfrm>
            <a:off x="526183" y="3944256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130" name="CaixaDeTexto 129">
            <a:extLst>
              <a:ext uri="{FF2B5EF4-FFF2-40B4-BE49-F238E27FC236}">
                <a16:creationId xmlns:a16="http://schemas.microsoft.com/office/drawing/2014/main" id="{17F3A677-5E9D-41F9-9DFA-B724FFAAFAEA}"/>
              </a:ext>
            </a:extLst>
          </p:cNvPr>
          <p:cNvSpPr txBox="1"/>
          <p:nvPr/>
        </p:nvSpPr>
        <p:spPr>
          <a:xfrm>
            <a:off x="-67953" y="303116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31" name="Conector reto 130">
            <a:extLst>
              <a:ext uri="{FF2B5EF4-FFF2-40B4-BE49-F238E27FC236}">
                <a16:creationId xmlns:a16="http://schemas.microsoft.com/office/drawing/2014/main" id="{5B445177-6330-4968-AED4-F65774B3BED6}"/>
              </a:ext>
            </a:extLst>
          </p:cNvPr>
          <p:cNvCxnSpPr>
            <a:cxnSpLocks/>
          </p:cNvCxnSpPr>
          <p:nvPr/>
        </p:nvCxnSpPr>
        <p:spPr>
          <a:xfrm>
            <a:off x="-1589687" y="2600902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CaixaDeTexto 131">
            <a:extLst>
              <a:ext uri="{FF2B5EF4-FFF2-40B4-BE49-F238E27FC236}">
                <a16:creationId xmlns:a16="http://schemas.microsoft.com/office/drawing/2014/main" id="{6A06A881-544B-4A75-BD18-B5A0CE10A392}"/>
              </a:ext>
            </a:extLst>
          </p:cNvPr>
          <p:cNvSpPr txBox="1"/>
          <p:nvPr/>
        </p:nvSpPr>
        <p:spPr>
          <a:xfrm>
            <a:off x="-1858930" y="2206885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33" name="CaixaDeTexto 132">
            <a:extLst>
              <a:ext uri="{FF2B5EF4-FFF2-40B4-BE49-F238E27FC236}">
                <a16:creationId xmlns:a16="http://schemas.microsoft.com/office/drawing/2014/main" id="{997A8D60-0478-4073-8677-11D4E2A2AE5F}"/>
              </a:ext>
            </a:extLst>
          </p:cNvPr>
          <p:cNvSpPr txBox="1"/>
          <p:nvPr/>
        </p:nvSpPr>
        <p:spPr>
          <a:xfrm>
            <a:off x="-1745518" y="343982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34" name="Conector reto 133">
            <a:extLst>
              <a:ext uri="{FF2B5EF4-FFF2-40B4-BE49-F238E27FC236}">
                <a16:creationId xmlns:a16="http://schemas.microsoft.com/office/drawing/2014/main" id="{E16E5697-C634-46C1-9122-82A41333E790}"/>
              </a:ext>
            </a:extLst>
          </p:cNvPr>
          <p:cNvCxnSpPr>
            <a:cxnSpLocks/>
          </p:cNvCxnSpPr>
          <p:nvPr/>
        </p:nvCxnSpPr>
        <p:spPr>
          <a:xfrm>
            <a:off x="1562396" y="3453119"/>
            <a:ext cx="16392" cy="4374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CaixaDeTexto 134">
            <a:extLst>
              <a:ext uri="{FF2B5EF4-FFF2-40B4-BE49-F238E27FC236}">
                <a16:creationId xmlns:a16="http://schemas.microsoft.com/office/drawing/2014/main" id="{DE842260-F07F-4F7D-A802-67F01C0DD0D8}"/>
              </a:ext>
            </a:extLst>
          </p:cNvPr>
          <p:cNvSpPr txBox="1"/>
          <p:nvPr/>
        </p:nvSpPr>
        <p:spPr>
          <a:xfrm>
            <a:off x="1372635" y="309218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36" name="Conector reto 135">
            <a:extLst>
              <a:ext uri="{FF2B5EF4-FFF2-40B4-BE49-F238E27FC236}">
                <a16:creationId xmlns:a16="http://schemas.microsoft.com/office/drawing/2014/main" id="{925527B2-86C1-4E4B-A2B7-ABE3D3C5E5D9}"/>
              </a:ext>
            </a:extLst>
          </p:cNvPr>
          <p:cNvCxnSpPr>
            <a:cxnSpLocks/>
            <a:stCxn id="120" idx="0"/>
          </p:cNvCxnSpPr>
          <p:nvPr/>
        </p:nvCxnSpPr>
        <p:spPr>
          <a:xfrm>
            <a:off x="77631" y="3911927"/>
            <a:ext cx="574092" cy="2308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ector reto 136">
            <a:extLst>
              <a:ext uri="{FF2B5EF4-FFF2-40B4-BE49-F238E27FC236}">
                <a16:creationId xmlns:a16="http://schemas.microsoft.com/office/drawing/2014/main" id="{D12410C3-64EA-4C49-8A06-354967052CD8}"/>
              </a:ext>
            </a:extLst>
          </p:cNvPr>
          <p:cNvCxnSpPr>
            <a:cxnSpLocks/>
          </p:cNvCxnSpPr>
          <p:nvPr/>
        </p:nvCxnSpPr>
        <p:spPr>
          <a:xfrm flipV="1">
            <a:off x="1044178" y="3890582"/>
            <a:ext cx="534610" cy="2308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tângulo: Cantos Arredondados 137">
            <a:extLst>
              <a:ext uri="{FF2B5EF4-FFF2-40B4-BE49-F238E27FC236}">
                <a16:creationId xmlns:a16="http://schemas.microsoft.com/office/drawing/2014/main" id="{13CD5E65-F42A-49D9-B03B-91014A332842}"/>
              </a:ext>
            </a:extLst>
          </p:cNvPr>
          <p:cNvSpPr/>
          <p:nvPr/>
        </p:nvSpPr>
        <p:spPr>
          <a:xfrm>
            <a:off x="9359153" y="557367"/>
            <a:ext cx="2381082" cy="95192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tângulo: Cantos Arredondados 138">
            <a:extLst>
              <a:ext uri="{FF2B5EF4-FFF2-40B4-BE49-F238E27FC236}">
                <a16:creationId xmlns:a16="http://schemas.microsoft.com/office/drawing/2014/main" id="{2E7E3851-C157-49FF-87A1-EBCD4A77B71B}"/>
              </a:ext>
            </a:extLst>
          </p:cNvPr>
          <p:cNvSpPr/>
          <p:nvPr/>
        </p:nvSpPr>
        <p:spPr>
          <a:xfrm>
            <a:off x="9239410" y="475227"/>
            <a:ext cx="2381082" cy="9519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Amilose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40" name="Agrupar 139">
            <a:extLst>
              <a:ext uri="{FF2B5EF4-FFF2-40B4-BE49-F238E27FC236}">
                <a16:creationId xmlns:a16="http://schemas.microsoft.com/office/drawing/2014/main" id="{7D1BFB1D-D6F5-4B6E-AF0E-2440D6176D8F}"/>
              </a:ext>
            </a:extLst>
          </p:cNvPr>
          <p:cNvGrpSpPr/>
          <p:nvPr/>
        </p:nvGrpSpPr>
        <p:grpSpPr>
          <a:xfrm>
            <a:off x="4177331" y="281358"/>
            <a:ext cx="3228335" cy="1200329"/>
            <a:chOff x="8336083" y="5254362"/>
            <a:chExt cx="3228335" cy="1200329"/>
          </a:xfrm>
        </p:grpSpPr>
        <p:sp>
          <p:nvSpPr>
            <p:cNvPr id="141" name="Retângulo 140">
              <a:extLst>
                <a:ext uri="{FF2B5EF4-FFF2-40B4-BE49-F238E27FC236}">
                  <a16:creationId xmlns:a16="http://schemas.microsoft.com/office/drawing/2014/main" id="{042BEEDF-FAE2-4718-85A4-D22E20FD2C73}"/>
                </a:ext>
              </a:extLst>
            </p:cNvPr>
            <p:cNvSpPr/>
            <p:nvPr/>
          </p:nvSpPr>
          <p:spPr>
            <a:xfrm>
              <a:off x="8336083" y="5254362"/>
              <a:ext cx="322833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α</a:t>
              </a:r>
              <a:r>
                <a:rPr kumimoji="0" lang="pt-BR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(1    4)</a:t>
              </a:r>
              <a:endParaRPr kumimoji="0" lang="pt-BR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2" name="Conector de Seta Reta 141">
              <a:extLst>
                <a:ext uri="{FF2B5EF4-FFF2-40B4-BE49-F238E27FC236}">
                  <a16:creationId xmlns:a16="http://schemas.microsoft.com/office/drawing/2014/main" id="{F256AF68-BA87-4A8C-B96C-20D7437164D7}"/>
                </a:ext>
              </a:extLst>
            </p:cNvPr>
            <p:cNvCxnSpPr/>
            <p:nvPr/>
          </p:nvCxnSpPr>
          <p:spPr>
            <a:xfrm flipV="1">
              <a:off x="9969845" y="5816960"/>
              <a:ext cx="736176" cy="16963"/>
            </a:xfrm>
            <a:prstGeom prst="straightConnector1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42524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A810B9DA-900E-4EB2-AE13-3A08EA26D24F}"/>
              </a:ext>
            </a:extLst>
          </p:cNvPr>
          <p:cNvSpPr/>
          <p:nvPr/>
        </p:nvSpPr>
        <p:spPr>
          <a:xfrm>
            <a:off x="9359153" y="557367"/>
            <a:ext cx="2381082" cy="95192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7F662E5-73AF-4386-B337-23F585FAF39B}"/>
              </a:ext>
            </a:extLst>
          </p:cNvPr>
          <p:cNvSpPr/>
          <p:nvPr/>
        </p:nvSpPr>
        <p:spPr>
          <a:xfrm>
            <a:off x="9239410" y="475227"/>
            <a:ext cx="2381082" cy="9519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Amilopectina</a:t>
            </a:r>
          </a:p>
        </p:txBody>
      </p:sp>
      <p:sp>
        <p:nvSpPr>
          <p:cNvPr id="46" name="Hexágono 45">
            <a:extLst>
              <a:ext uri="{FF2B5EF4-FFF2-40B4-BE49-F238E27FC236}">
                <a16:creationId xmlns:a16="http://schemas.microsoft.com/office/drawing/2014/main" id="{3761CDD5-8022-4AD3-B1A0-28A0E1FE59DB}"/>
              </a:ext>
            </a:extLst>
          </p:cNvPr>
          <p:cNvSpPr/>
          <p:nvPr/>
        </p:nvSpPr>
        <p:spPr>
          <a:xfrm>
            <a:off x="1644926" y="3963359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27CADA1F-EB01-469F-B966-B8C5DA0C3B27}"/>
              </a:ext>
            </a:extLst>
          </p:cNvPr>
          <p:cNvSpPr txBox="1"/>
          <p:nvPr/>
        </p:nvSpPr>
        <p:spPr>
          <a:xfrm>
            <a:off x="3024043" y="3732526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93599D7F-6C10-4FE1-A8F2-4FBD67A3223B}"/>
              </a:ext>
            </a:extLst>
          </p:cNvPr>
          <p:cNvCxnSpPr>
            <a:cxnSpLocks/>
          </p:cNvCxnSpPr>
          <p:nvPr/>
        </p:nvCxnSpPr>
        <p:spPr>
          <a:xfrm>
            <a:off x="2070579" y="5269331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5750AF88-0084-4405-8003-11F082B479FC}"/>
              </a:ext>
            </a:extLst>
          </p:cNvPr>
          <p:cNvSpPr txBox="1"/>
          <p:nvPr/>
        </p:nvSpPr>
        <p:spPr>
          <a:xfrm>
            <a:off x="1914748" y="4908393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BF2F56A0-9749-4CF0-94E4-AB74ED49D46A}"/>
              </a:ext>
            </a:extLst>
          </p:cNvPr>
          <p:cNvSpPr txBox="1"/>
          <p:nvPr/>
        </p:nvSpPr>
        <p:spPr>
          <a:xfrm>
            <a:off x="1914748" y="610825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24E30376-D39C-41D2-A204-2407EB600F27}"/>
              </a:ext>
            </a:extLst>
          </p:cNvPr>
          <p:cNvCxnSpPr>
            <a:cxnSpLocks/>
          </p:cNvCxnSpPr>
          <p:nvPr/>
        </p:nvCxnSpPr>
        <p:spPr>
          <a:xfrm>
            <a:off x="3335844" y="5269331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F50C4B0C-611E-47C4-AD52-34EB3100FA9C}"/>
              </a:ext>
            </a:extLst>
          </p:cNvPr>
          <p:cNvSpPr txBox="1"/>
          <p:nvPr/>
        </p:nvSpPr>
        <p:spPr>
          <a:xfrm>
            <a:off x="3173504" y="6070683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2CE3C7EA-5679-4E0F-8527-C6E0A234BFF4}"/>
              </a:ext>
            </a:extLst>
          </p:cNvPr>
          <p:cNvSpPr txBox="1"/>
          <p:nvPr/>
        </p:nvSpPr>
        <p:spPr>
          <a:xfrm>
            <a:off x="3146083" y="490839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301B0CCB-D165-4D5E-B1AF-5E90AD02C5E7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3721627" y="4324298"/>
            <a:ext cx="12450" cy="45103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F3D68CE-52ED-4DB6-A776-6CEC1FB9170A}"/>
              </a:ext>
            </a:extLst>
          </p:cNvPr>
          <p:cNvSpPr txBox="1"/>
          <p:nvPr/>
        </p:nvSpPr>
        <p:spPr>
          <a:xfrm>
            <a:off x="4170179" y="4807666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80610298-E289-42E3-A204-D026C2133F45}"/>
              </a:ext>
            </a:extLst>
          </p:cNvPr>
          <p:cNvSpPr txBox="1"/>
          <p:nvPr/>
        </p:nvSpPr>
        <p:spPr>
          <a:xfrm>
            <a:off x="3576043" y="389457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CB77B315-9487-4700-85AC-B447838AFA6F}"/>
              </a:ext>
            </a:extLst>
          </p:cNvPr>
          <p:cNvCxnSpPr>
            <a:cxnSpLocks/>
          </p:cNvCxnSpPr>
          <p:nvPr/>
        </p:nvCxnSpPr>
        <p:spPr>
          <a:xfrm>
            <a:off x="2054309" y="3464312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188F1FB5-E905-4E47-9ECB-9E860A2C5A59}"/>
              </a:ext>
            </a:extLst>
          </p:cNvPr>
          <p:cNvSpPr txBox="1"/>
          <p:nvPr/>
        </p:nvSpPr>
        <p:spPr>
          <a:xfrm>
            <a:off x="1785066" y="3070295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137F542B-3C75-4890-BAAD-93FCFF7F4F57}"/>
              </a:ext>
            </a:extLst>
          </p:cNvPr>
          <p:cNvSpPr txBox="1"/>
          <p:nvPr/>
        </p:nvSpPr>
        <p:spPr>
          <a:xfrm>
            <a:off x="1898478" y="430323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63" name="Hexágono 62">
            <a:extLst>
              <a:ext uri="{FF2B5EF4-FFF2-40B4-BE49-F238E27FC236}">
                <a16:creationId xmlns:a16="http://schemas.microsoft.com/office/drawing/2014/main" id="{4378EF26-432B-434F-A0CC-887E9A75CFBE}"/>
              </a:ext>
            </a:extLst>
          </p:cNvPr>
          <p:cNvSpPr/>
          <p:nvPr/>
        </p:nvSpPr>
        <p:spPr>
          <a:xfrm>
            <a:off x="5222784" y="3942014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849145A8-DAE7-4B0B-9EBB-EF7C938B6B33}"/>
              </a:ext>
            </a:extLst>
          </p:cNvPr>
          <p:cNvSpPr txBox="1"/>
          <p:nvPr/>
        </p:nvSpPr>
        <p:spPr>
          <a:xfrm>
            <a:off x="6601901" y="3711181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9FAC3DF8-53EE-4A46-81D6-17896DD97242}"/>
              </a:ext>
            </a:extLst>
          </p:cNvPr>
          <p:cNvCxnSpPr>
            <a:cxnSpLocks/>
          </p:cNvCxnSpPr>
          <p:nvPr/>
        </p:nvCxnSpPr>
        <p:spPr>
          <a:xfrm>
            <a:off x="5648437" y="5247986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095C0FE3-E29C-4920-84B4-DFE48C4E4229}"/>
              </a:ext>
            </a:extLst>
          </p:cNvPr>
          <p:cNvSpPr txBox="1"/>
          <p:nvPr/>
        </p:nvSpPr>
        <p:spPr>
          <a:xfrm>
            <a:off x="5492606" y="4887048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C5B23E06-038E-4E57-B6A7-2A5F44AC8A97}"/>
              </a:ext>
            </a:extLst>
          </p:cNvPr>
          <p:cNvSpPr txBox="1"/>
          <p:nvPr/>
        </p:nvSpPr>
        <p:spPr>
          <a:xfrm>
            <a:off x="5492606" y="608690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68" name="Conector reto 67">
            <a:extLst>
              <a:ext uri="{FF2B5EF4-FFF2-40B4-BE49-F238E27FC236}">
                <a16:creationId xmlns:a16="http://schemas.microsoft.com/office/drawing/2014/main" id="{A86573BC-8C1E-42A5-A722-BA0B915478EF}"/>
              </a:ext>
            </a:extLst>
          </p:cNvPr>
          <p:cNvCxnSpPr>
            <a:cxnSpLocks/>
          </p:cNvCxnSpPr>
          <p:nvPr/>
        </p:nvCxnSpPr>
        <p:spPr>
          <a:xfrm>
            <a:off x="6913702" y="5247986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C2C87058-517C-4AC3-8A11-9A68099FEFBF}"/>
              </a:ext>
            </a:extLst>
          </p:cNvPr>
          <p:cNvSpPr txBox="1"/>
          <p:nvPr/>
        </p:nvSpPr>
        <p:spPr>
          <a:xfrm>
            <a:off x="6751362" y="6049338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7A755B83-E9AE-4CC7-A91A-A1980D1741F2}"/>
              </a:ext>
            </a:extLst>
          </p:cNvPr>
          <p:cNvSpPr txBox="1"/>
          <p:nvPr/>
        </p:nvSpPr>
        <p:spPr>
          <a:xfrm>
            <a:off x="6723941" y="488704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0FF2FDB7-896B-4C45-9ADA-A87610AE09D0}"/>
              </a:ext>
            </a:extLst>
          </p:cNvPr>
          <p:cNvCxnSpPr>
            <a:cxnSpLocks/>
            <a:endCxn id="63" idx="3"/>
          </p:cNvCxnSpPr>
          <p:nvPr/>
        </p:nvCxnSpPr>
        <p:spPr>
          <a:xfrm>
            <a:off x="5206392" y="4316529"/>
            <a:ext cx="16392" cy="4374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28055868-2E25-4BB7-B5C0-D372117C0ED6}"/>
              </a:ext>
            </a:extLst>
          </p:cNvPr>
          <p:cNvSpPr txBox="1"/>
          <p:nvPr/>
        </p:nvSpPr>
        <p:spPr>
          <a:xfrm>
            <a:off x="5016631" y="395559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id="{E10A00C3-5CBB-43C3-B8E5-A5007A07807A}"/>
              </a:ext>
            </a:extLst>
          </p:cNvPr>
          <p:cNvCxnSpPr>
            <a:cxnSpLocks/>
          </p:cNvCxnSpPr>
          <p:nvPr/>
        </p:nvCxnSpPr>
        <p:spPr>
          <a:xfrm>
            <a:off x="5632167" y="3442967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C24CBD11-F8C8-488A-B686-A23871A4570B}"/>
              </a:ext>
            </a:extLst>
          </p:cNvPr>
          <p:cNvSpPr txBox="1"/>
          <p:nvPr/>
        </p:nvSpPr>
        <p:spPr>
          <a:xfrm>
            <a:off x="5131171" y="3001508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9E82E480-985E-472D-9E50-AEE21EE9E3F3}"/>
              </a:ext>
            </a:extLst>
          </p:cNvPr>
          <p:cNvSpPr txBox="1"/>
          <p:nvPr/>
        </p:nvSpPr>
        <p:spPr>
          <a:xfrm>
            <a:off x="5476336" y="428188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B7C81C3F-01C6-461B-9D26-D55989F9D9C1}"/>
              </a:ext>
            </a:extLst>
          </p:cNvPr>
          <p:cNvCxnSpPr>
            <a:cxnSpLocks/>
            <a:stCxn id="46" idx="0"/>
          </p:cNvCxnSpPr>
          <p:nvPr/>
        </p:nvCxnSpPr>
        <p:spPr>
          <a:xfrm>
            <a:off x="3721627" y="4775337"/>
            <a:ext cx="574092" cy="2308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2A92CB5F-F150-4AFF-AC02-8C9EDF7F4020}"/>
              </a:ext>
            </a:extLst>
          </p:cNvPr>
          <p:cNvCxnSpPr>
            <a:cxnSpLocks/>
            <a:endCxn id="63" idx="3"/>
          </p:cNvCxnSpPr>
          <p:nvPr/>
        </p:nvCxnSpPr>
        <p:spPr>
          <a:xfrm flipV="1">
            <a:off x="4688174" y="4753992"/>
            <a:ext cx="534610" cy="2308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id="{A1160F5B-BDAF-41EE-9789-B1717F344E39}"/>
              </a:ext>
            </a:extLst>
          </p:cNvPr>
          <p:cNvCxnSpPr>
            <a:cxnSpLocks/>
          </p:cNvCxnSpPr>
          <p:nvPr/>
        </p:nvCxnSpPr>
        <p:spPr>
          <a:xfrm flipH="1">
            <a:off x="7328629" y="4324298"/>
            <a:ext cx="12450" cy="45103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BD4537C9-184A-494C-999E-41F8F22259FA}"/>
              </a:ext>
            </a:extLst>
          </p:cNvPr>
          <p:cNvSpPr txBox="1"/>
          <p:nvPr/>
        </p:nvSpPr>
        <p:spPr>
          <a:xfrm>
            <a:off x="7777181" y="4807666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9C48F18B-EA1E-49DD-967D-83FDFD20595C}"/>
              </a:ext>
            </a:extLst>
          </p:cNvPr>
          <p:cNvSpPr txBox="1"/>
          <p:nvPr/>
        </p:nvSpPr>
        <p:spPr>
          <a:xfrm>
            <a:off x="7183045" y="389457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84" name="Hexágono 83">
            <a:extLst>
              <a:ext uri="{FF2B5EF4-FFF2-40B4-BE49-F238E27FC236}">
                <a16:creationId xmlns:a16="http://schemas.microsoft.com/office/drawing/2014/main" id="{2B411AAA-365E-4D23-8D2D-B4F08F2F4C29}"/>
              </a:ext>
            </a:extLst>
          </p:cNvPr>
          <p:cNvSpPr/>
          <p:nvPr/>
        </p:nvSpPr>
        <p:spPr>
          <a:xfrm>
            <a:off x="8829786" y="3942014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8073497F-BDE1-4D4B-8DFA-4358EF3B162A}"/>
              </a:ext>
            </a:extLst>
          </p:cNvPr>
          <p:cNvSpPr txBox="1"/>
          <p:nvPr/>
        </p:nvSpPr>
        <p:spPr>
          <a:xfrm>
            <a:off x="10208903" y="3711181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86" name="Conector reto 85">
            <a:extLst>
              <a:ext uri="{FF2B5EF4-FFF2-40B4-BE49-F238E27FC236}">
                <a16:creationId xmlns:a16="http://schemas.microsoft.com/office/drawing/2014/main" id="{747C9105-FB3D-4CF3-8DE1-F315FC4DBE30}"/>
              </a:ext>
            </a:extLst>
          </p:cNvPr>
          <p:cNvCxnSpPr>
            <a:cxnSpLocks/>
          </p:cNvCxnSpPr>
          <p:nvPr/>
        </p:nvCxnSpPr>
        <p:spPr>
          <a:xfrm>
            <a:off x="9255439" y="5247986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31880D18-3349-432C-AFF2-1E79CAC4F665}"/>
              </a:ext>
            </a:extLst>
          </p:cNvPr>
          <p:cNvSpPr txBox="1"/>
          <p:nvPr/>
        </p:nvSpPr>
        <p:spPr>
          <a:xfrm>
            <a:off x="9099608" y="4887048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2719B8CD-D654-400C-915A-E082813C9715}"/>
              </a:ext>
            </a:extLst>
          </p:cNvPr>
          <p:cNvSpPr txBox="1"/>
          <p:nvPr/>
        </p:nvSpPr>
        <p:spPr>
          <a:xfrm>
            <a:off x="9099608" y="608690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89" name="Conector reto 88">
            <a:extLst>
              <a:ext uri="{FF2B5EF4-FFF2-40B4-BE49-F238E27FC236}">
                <a16:creationId xmlns:a16="http://schemas.microsoft.com/office/drawing/2014/main" id="{ACFE88AA-6AC0-4F2F-8984-A814EF31C015}"/>
              </a:ext>
            </a:extLst>
          </p:cNvPr>
          <p:cNvCxnSpPr>
            <a:cxnSpLocks/>
          </p:cNvCxnSpPr>
          <p:nvPr/>
        </p:nvCxnSpPr>
        <p:spPr>
          <a:xfrm>
            <a:off x="10520704" y="5247986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9CCB2D74-4827-4B82-856F-8DB861535E1A}"/>
              </a:ext>
            </a:extLst>
          </p:cNvPr>
          <p:cNvSpPr txBox="1"/>
          <p:nvPr/>
        </p:nvSpPr>
        <p:spPr>
          <a:xfrm>
            <a:off x="10358364" y="6049338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1253AB4C-EFFE-4F4B-BE8A-536D9EA905D9}"/>
              </a:ext>
            </a:extLst>
          </p:cNvPr>
          <p:cNvSpPr txBox="1"/>
          <p:nvPr/>
        </p:nvSpPr>
        <p:spPr>
          <a:xfrm>
            <a:off x="10330943" y="488704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92" name="Conector reto 91">
            <a:extLst>
              <a:ext uri="{FF2B5EF4-FFF2-40B4-BE49-F238E27FC236}">
                <a16:creationId xmlns:a16="http://schemas.microsoft.com/office/drawing/2014/main" id="{42E87725-933C-4EE2-B0D3-B5B51BD9F799}"/>
              </a:ext>
            </a:extLst>
          </p:cNvPr>
          <p:cNvCxnSpPr>
            <a:cxnSpLocks/>
            <a:endCxn id="84" idx="3"/>
          </p:cNvCxnSpPr>
          <p:nvPr/>
        </p:nvCxnSpPr>
        <p:spPr>
          <a:xfrm>
            <a:off x="8813394" y="4316529"/>
            <a:ext cx="16392" cy="4374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E459575A-687B-4D29-A438-626FB1A7025F}"/>
              </a:ext>
            </a:extLst>
          </p:cNvPr>
          <p:cNvSpPr txBox="1"/>
          <p:nvPr/>
        </p:nvSpPr>
        <p:spPr>
          <a:xfrm>
            <a:off x="8623633" y="395559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94" name="Conector reto 93">
            <a:extLst>
              <a:ext uri="{FF2B5EF4-FFF2-40B4-BE49-F238E27FC236}">
                <a16:creationId xmlns:a16="http://schemas.microsoft.com/office/drawing/2014/main" id="{83AC785C-0F1F-4451-B8A9-4258CC6C4F7B}"/>
              </a:ext>
            </a:extLst>
          </p:cNvPr>
          <p:cNvCxnSpPr>
            <a:cxnSpLocks/>
          </p:cNvCxnSpPr>
          <p:nvPr/>
        </p:nvCxnSpPr>
        <p:spPr>
          <a:xfrm>
            <a:off x="9239169" y="3442967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3F17A3DD-35B2-4234-8C59-62F4A5DE1BC8}"/>
              </a:ext>
            </a:extLst>
          </p:cNvPr>
          <p:cNvSpPr txBox="1"/>
          <p:nvPr/>
        </p:nvSpPr>
        <p:spPr>
          <a:xfrm>
            <a:off x="8969926" y="3048950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9F0CD95E-4720-4B86-8648-58ED0B394E80}"/>
              </a:ext>
            </a:extLst>
          </p:cNvPr>
          <p:cNvSpPr txBox="1"/>
          <p:nvPr/>
        </p:nvSpPr>
        <p:spPr>
          <a:xfrm>
            <a:off x="9083338" y="428188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97" name="Conector reto 96">
            <a:extLst>
              <a:ext uri="{FF2B5EF4-FFF2-40B4-BE49-F238E27FC236}">
                <a16:creationId xmlns:a16="http://schemas.microsoft.com/office/drawing/2014/main" id="{EAFEF5F5-5C73-429D-94FD-D26C0658F810}"/>
              </a:ext>
            </a:extLst>
          </p:cNvPr>
          <p:cNvCxnSpPr>
            <a:cxnSpLocks/>
          </p:cNvCxnSpPr>
          <p:nvPr/>
        </p:nvCxnSpPr>
        <p:spPr>
          <a:xfrm>
            <a:off x="7328629" y="4775337"/>
            <a:ext cx="574092" cy="2308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to 97">
            <a:extLst>
              <a:ext uri="{FF2B5EF4-FFF2-40B4-BE49-F238E27FC236}">
                <a16:creationId xmlns:a16="http://schemas.microsoft.com/office/drawing/2014/main" id="{9E4BDC99-4953-4B9B-8153-3650A1B3D174}"/>
              </a:ext>
            </a:extLst>
          </p:cNvPr>
          <p:cNvCxnSpPr>
            <a:cxnSpLocks/>
            <a:endCxn id="84" idx="3"/>
          </p:cNvCxnSpPr>
          <p:nvPr/>
        </p:nvCxnSpPr>
        <p:spPr>
          <a:xfrm flipV="1">
            <a:off x="8295176" y="4753992"/>
            <a:ext cx="534610" cy="2308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to 98">
            <a:extLst>
              <a:ext uri="{FF2B5EF4-FFF2-40B4-BE49-F238E27FC236}">
                <a16:creationId xmlns:a16="http://schemas.microsoft.com/office/drawing/2014/main" id="{D3D0E19A-4E52-4D75-AB19-2739FB5E7A76}"/>
              </a:ext>
            </a:extLst>
          </p:cNvPr>
          <p:cNvCxnSpPr>
            <a:cxnSpLocks/>
          </p:cNvCxnSpPr>
          <p:nvPr/>
        </p:nvCxnSpPr>
        <p:spPr>
          <a:xfrm flipH="1">
            <a:off x="10916864" y="4276857"/>
            <a:ext cx="18675" cy="45103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CFBC6521-50EE-489E-A211-EC4B77BA7E7C}"/>
              </a:ext>
            </a:extLst>
          </p:cNvPr>
          <p:cNvSpPr txBox="1"/>
          <p:nvPr/>
        </p:nvSpPr>
        <p:spPr>
          <a:xfrm>
            <a:off x="11371641" y="4760225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2DD63F1F-AA73-48A8-B81A-C5A8CD4CC1BB}"/>
              </a:ext>
            </a:extLst>
          </p:cNvPr>
          <p:cNvSpPr txBox="1"/>
          <p:nvPr/>
        </p:nvSpPr>
        <p:spPr>
          <a:xfrm>
            <a:off x="10777505" y="384713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02" name="Hexágono 101">
            <a:extLst>
              <a:ext uri="{FF2B5EF4-FFF2-40B4-BE49-F238E27FC236}">
                <a16:creationId xmlns:a16="http://schemas.microsoft.com/office/drawing/2014/main" id="{95CB5EA8-277D-42AA-9120-58C4A01F2349}"/>
              </a:ext>
            </a:extLst>
          </p:cNvPr>
          <p:cNvSpPr/>
          <p:nvPr/>
        </p:nvSpPr>
        <p:spPr>
          <a:xfrm>
            <a:off x="12424246" y="3894573"/>
            <a:ext cx="2076701" cy="1623955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FFEE61AB-7D20-4C29-BC37-1B208165DB3E}"/>
              </a:ext>
            </a:extLst>
          </p:cNvPr>
          <p:cNvSpPr txBox="1"/>
          <p:nvPr/>
        </p:nvSpPr>
        <p:spPr>
          <a:xfrm>
            <a:off x="13803363" y="3663740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104" name="Conector reto 103">
            <a:extLst>
              <a:ext uri="{FF2B5EF4-FFF2-40B4-BE49-F238E27FC236}">
                <a16:creationId xmlns:a16="http://schemas.microsoft.com/office/drawing/2014/main" id="{A3352143-45B3-4588-8A6C-AD81DA3D1336}"/>
              </a:ext>
            </a:extLst>
          </p:cNvPr>
          <p:cNvCxnSpPr>
            <a:cxnSpLocks/>
          </p:cNvCxnSpPr>
          <p:nvPr/>
        </p:nvCxnSpPr>
        <p:spPr>
          <a:xfrm>
            <a:off x="12849899" y="5200545"/>
            <a:ext cx="0" cy="8579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814662B8-F80C-4300-B0C9-93004650F5A6}"/>
              </a:ext>
            </a:extLst>
          </p:cNvPr>
          <p:cNvSpPr txBox="1"/>
          <p:nvPr/>
        </p:nvSpPr>
        <p:spPr>
          <a:xfrm>
            <a:off x="12694068" y="4839607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4D9DE0CF-2D8A-4DEC-BFF4-2FF7F903A780}"/>
              </a:ext>
            </a:extLst>
          </p:cNvPr>
          <p:cNvSpPr txBox="1"/>
          <p:nvPr/>
        </p:nvSpPr>
        <p:spPr>
          <a:xfrm>
            <a:off x="12694068" y="603946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07" name="Conector reto 106">
            <a:extLst>
              <a:ext uri="{FF2B5EF4-FFF2-40B4-BE49-F238E27FC236}">
                <a16:creationId xmlns:a16="http://schemas.microsoft.com/office/drawing/2014/main" id="{CC5DA907-7F71-4D25-92AD-E94F420EEF85}"/>
              </a:ext>
            </a:extLst>
          </p:cNvPr>
          <p:cNvCxnSpPr>
            <a:cxnSpLocks/>
          </p:cNvCxnSpPr>
          <p:nvPr/>
        </p:nvCxnSpPr>
        <p:spPr>
          <a:xfrm>
            <a:off x="14115164" y="5200545"/>
            <a:ext cx="0" cy="8579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D1B125CF-4276-450A-8554-79140D3D5D02}"/>
              </a:ext>
            </a:extLst>
          </p:cNvPr>
          <p:cNvSpPr txBox="1"/>
          <p:nvPr/>
        </p:nvSpPr>
        <p:spPr>
          <a:xfrm>
            <a:off x="13952824" y="6001897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B77A17F0-97CF-4030-811E-CD95CFEFC2B4}"/>
              </a:ext>
            </a:extLst>
          </p:cNvPr>
          <p:cNvSpPr txBox="1"/>
          <p:nvPr/>
        </p:nvSpPr>
        <p:spPr>
          <a:xfrm>
            <a:off x="13925403" y="483960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10" name="Conector reto 109">
            <a:extLst>
              <a:ext uri="{FF2B5EF4-FFF2-40B4-BE49-F238E27FC236}">
                <a16:creationId xmlns:a16="http://schemas.microsoft.com/office/drawing/2014/main" id="{034E1836-A064-4591-A86F-A03739A70431}"/>
              </a:ext>
            </a:extLst>
          </p:cNvPr>
          <p:cNvCxnSpPr>
            <a:cxnSpLocks/>
            <a:endCxn id="102" idx="3"/>
          </p:cNvCxnSpPr>
          <p:nvPr/>
        </p:nvCxnSpPr>
        <p:spPr>
          <a:xfrm>
            <a:off x="12407854" y="4269088"/>
            <a:ext cx="16392" cy="4374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ABA58110-7121-4D1B-9AE7-35A27BC8B83C}"/>
              </a:ext>
            </a:extLst>
          </p:cNvPr>
          <p:cNvSpPr txBox="1"/>
          <p:nvPr/>
        </p:nvSpPr>
        <p:spPr>
          <a:xfrm>
            <a:off x="12218093" y="390814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12" name="Conector reto 111">
            <a:extLst>
              <a:ext uri="{FF2B5EF4-FFF2-40B4-BE49-F238E27FC236}">
                <a16:creationId xmlns:a16="http://schemas.microsoft.com/office/drawing/2014/main" id="{A5D242F9-8AE7-4573-86F5-91A0FEF44225}"/>
              </a:ext>
            </a:extLst>
          </p:cNvPr>
          <p:cNvCxnSpPr>
            <a:cxnSpLocks/>
          </p:cNvCxnSpPr>
          <p:nvPr/>
        </p:nvCxnSpPr>
        <p:spPr>
          <a:xfrm>
            <a:off x="12833629" y="3395526"/>
            <a:ext cx="0" cy="8579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EE0CA98B-9700-4EB8-9176-3811C1195AA4}"/>
              </a:ext>
            </a:extLst>
          </p:cNvPr>
          <p:cNvSpPr txBox="1"/>
          <p:nvPr/>
        </p:nvSpPr>
        <p:spPr>
          <a:xfrm>
            <a:off x="12564386" y="3001509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688013F7-403D-4486-BBA3-41C9B0EF4E4C}"/>
              </a:ext>
            </a:extLst>
          </p:cNvPr>
          <p:cNvSpPr txBox="1"/>
          <p:nvPr/>
        </p:nvSpPr>
        <p:spPr>
          <a:xfrm>
            <a:off x="12677798" y="423444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15" name="Conector reto 114">
            <a:extLst>
              <a:ext uri="{FF2B5EF4-FFF2-40B4-BE49-F238E27FC236}">
                <a16:creationId xmlns:a16="http://schemas.microsoft.com/office/drawing/2014/main" id="{6902C23D-75D3-44D9-A52A-ADF72C71B7CA}"/>
              </a:ext>
            </a:extLst>
          </p:cNvPr>
          <p:cNvCxnSpPr>
            <a:cxnSpLocks/>
          </p:cNvCxnSpPr>
          <p:nvPr/>
        </p:nvCxnSpPr>
        <p:spPr>
          <a:xfrm>
            <a:off x="10923089" y="4727896"/>
            <a:ext cx="574092" cy="2308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to 115">
            <a:extLst>
              <a:ext uri="{FF2B5EF4-FFF2-40B4-BE49-F238E27FC236}">
                <a16:creationId xmlns:a16="http://schemas.microsoft.com/office/drawing/2014/main" id="{EB8E7D25-D92D-4788-A35C-1635B095A09D}"/>
              </a:ext>
            </a:extLst>
          </p:cNvPr>
          <p:cNvCxnSpPr>
            <a:cxnSpLocks/>
            <a:endCxn id="102" idx="3"/>
          </p:cNvCxnSpPr>
          <p:nvPr/>
        </p:nvCxnSpPr>
        <p:spPr>
          <a:xfrm flipV="1">
            <a:off x="11889636" y="4706551"/>
            <a:ext cx="534610" cy="2308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Hexágono 119">
            <a:extLst>
              <a:ext uri="{FF2B5EF4-FFF2-40B4-BE49-F238E27FC236}">
                <a16:creationId xmlns:a16="http://schemas.microsoft.com/office/drawing/2014/main" id="{DFABC821-3278-4990-ACED-0880023F8CEF}"/>
              </a:ext>
            </a:extLst>
          </p:cNvPr>
          <p:cNvSpPr/>
          <p:nvPr/>
        </p:nvSpPr>
        <p:spPr>
          <a:xfrm>
            <a:off x="-1941920" y="3995299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A7CFF860-4967-4751-8BC1-2A4F02281FC9}"/>
              </a:ext>
            </a:extLst>
          </p:cNvPr>
          <p:cNvSpPr txBox="1"/>
          <p:nvPr/>
        </p:nvSpPr>
        <p:spPr>
          <a:xfrm>
            <a:off x="-562803" y="3764466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122" name="Conector reto 121">
            <a:extLst>
              <a:ext uri="{FF2B5EF4-FFF2-40B4-BE49-F238E27FC236}">
                <a16:creationId xmlns:a16="http://schemas.microsoft.com/office/drawing/2014/main" id="{D8500FE8-6457-4637-B118-C277DD8B825E}"/>
              </a:ext>
            </a:extLst>
          </p:cNvPr>
          <p:cNvCxnSpPr>
            <a:cxnSpLocks/>
          </p:cNvCxnSpPr>
          <p:nvPr/>
        </p:nvCxnSpPr>
        <p:spPr>
          <a:xfrm>
            <a:off x="-1516267" y="5301271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BE5C83C5-6DFC-4B88-872B-7088A7154B50}"/>
              </a:ext>
            </a:extLst>
          </p:cNvPr>
          <p:cNvSpPr txBox="1"/>
          <p:nvPr/>
        </p:nvSpPr>
        <p:spPr>
          <a:xfrm>
            <a:off x="-1672098" y="4940333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425E93E5-C09E-4E29-963E-273CFB446825}"/>
              </a:ext>
            </a:extLst>
          </p:cNvPr>
          <p:cNvSpPr txBox="1"/>
          <p:nvPr/>
        </p:nvSpPr>
        <p:spPr>
          <a:xfrm>
            <a:off x="-1672098" y="614019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25" name="Conector reto 124">
            <a:extLst>
              <a:ext uri="{FF2B5EF4-FFF2-40B4-BE49-F238E27FC236}">
                <a16:creationId xmlns:a16="http://schemas.microsoft.com/office/drawing/2014/main" id="{0170141F-AA1D-4E17-A4ED-8C57AD847186}"/>
              </a:ext>
            </a:extLst>
          </p:cNvPr>
          <p:cNvCxnSpPr>
            <a:cxnSpLocks/>
          </p:cNvCxnSpPr>
          <p:nvPr/>
        </p:nvCxnSpPr>
        <p:spPr>
          <a:xfrm>
            <a:off x="-251002" y="5301271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AB35F86F-69BF-4983-8105-A0D5DE5B2B83}"/>
              </a:ext>
            </a:extLst>
          </p:cNvPr>
          <p:cNvSpPr txBox="1"/>
          <p:nvPr/>
        </p:nvSpPr>
        <p:spPr>
          <a:xfrm>
            <a:off x="-413342" y="6102623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D9C0D9AD-2422-4C78-99E6-2D40FD091FCE}"/>
              </a:ext>
            </a:extLst>
          </p:cNvPr>
          <p:cNvSpPr txBox="1"/>
          <p:nvPr/>
        </p:nvSpPr>
        <p:spPr>
          <a:xfrm>
            <a:off x="-440763" y="494033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28" name="Conector reto 127">
            <a:extLst>
              <a:ext uri="{FF2B5EF4-FFF2-40B4-BE49-F238E27FC236}">
                <a16:creationId xmlns:a16="http://schemas.microsoft.com/office/drawing/2014/main" id="{526E2C07-7564-4904-B29B-C41E08B1323E}"/>
              </a:ext>
            </a:extLst>
          </p:cNvPr>
          <p:cNvCxnSpPr>
            <a:cxnSpLocks/>
            <a:endCxn id="120" idx="0"/>
          </p:cNvCxnSpPr>
          <p:nvPr/>
        </p:nvCxnSpPr>
        <p:spPr>
          <a:xfrm flipH="1">
            <a:off x="134781" y="4356238"/>
            <a:ext cx="12450" cy="45103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CaixaDeTexto 128">
            <a:extLst>
              <a:ext uri="{FF2B5EF4-FFF2-40B4-BE49-F238E27FC236}">
                <a16:creationId xmlns:a16="http://schemas.microsoft.com/office/drawing/2014/main" id="{1E7F4FC6-1F73-4056-B38A-0FCEA13C7FE8}"/>
              </a:ext>
            </a:extLst>
          </p:cNvPr>
          <p:cNvSpPr txBox="1"/>
          <p:nvPr/>
        </p:nvSpPr>
        <p:spPr>
          <a:xfrm>
            <a:off x="583333" y="4839606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130" name="CaixaDeTexto 129">
            <a:extLst>
              <a:ext uri="{FF2B5EF4-FFF2-40B4-BE49-F238E27FC236}">
                <a16:creationId xmlns:a16="http://schemas.microsoft.com/office/drawing/2014/main" id="{17F3A677-5E9D-41F9-9DFA-B724FFAAFAEA}"/>
              </a:ext>
            </a:extLst>
          </p:cNvPr>
          <p:cNvSpPr txBox="1"/>
          <p:nvPr/>
        </p:nvSpPr>
        <p:spPr>
          <a:xfrm>
            <a:off x="-10803" y="392651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31" name="Conector reto 130">
            <a:extLst>
              <a:ext uri="{FF2B5EF4-FFF2-40B4-BE49-F238E27FC236}">
                <a16:creationId xmlns:a16="http://schemas.microsoft.com/office/drawing/2014/main" id="{5B445177-6330-4968-AED4-F65774B3BED6}"/>
              </a:ext>
            </a:extLst>
          </p:cNvPr>
          <p:cNvCxnSpPr>
            <a:cxnSpLocks/>
          </p:cNvCxnSpPr>
          <p:nvPr/>
        </p:nvCxnSpPr>
        <p:spPr>
          <a:xfrm>
            <a:off x="-1532537" y="3496252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CaixaDeTexto 131">
            <a:extLst>
              <a:ext uri="{FF2B5EF4-FFF2-40B4-BE49-F238E27FC236}">
                <a16:creationId xmlns:a16="http://schemas.microsoft.com/office/drawing/2014/main" id="{6A06A881-544B-4A75-BD18-B5A0CE10A392}"/>
              </a:ext>
            </a:extLst>
          </p:cNvPr>
          <p:cNvSpPr txBox="1"/>
          <p:nvPr/>
        </p:nvSpPr>
        <p:spPr>
          <a:xfrm>
            <a:off x="-1801780" y="3102235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33" name="CaixaDeTexto 132">
            <a:extLst>
              <a:ext uri="{FF2B5EF4-FFF2-40B4-BE49-F238E27FC236}">
                <a16:creationId xmlns:a16="http://schemas.microsoft.com/office/drawing/2014/main" id="{997A8D60-0478-4073-8677-11D4E2A2AE5F}"/>
              </a:ext>
            </a:extLst>
          </p:cNvPr>
          <p:cNvSpPr txBox="1"/>
          <p:nvPr/>
        </p:nvSpPr>
        <p:spPr>
          <a:xfrm>
            <a:off x="-1688368" y="433517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34" name="Conector reto 133">
            <a:extLst>
              <a:ext uri="{FF2B5EF4-FFF2-40B4-BE49-F238E27FC236}">
                <a16:creationId xmlns:a16="http://schemas.microsoft.com/office/drawing/2014/main" id="{E16E5697-C634-46C1-9122-82A41333E790}"/>
              </a:ext>
            </a:extLst>
          </p:cNvPr>
          <p:cNvCxnSpPr>
            <a:cxnSpLocks/>
          </p:cNvCxnSpPr>
          <p:nvPr/>
        </p:nvCxnSpPr>
        <p:spPr>
          <a:xfrm>
            <a:off x="1619546" y="4348469"/>
            <a:ext cx="16392" cy="4374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CaixaDeTexto 134">
            <a:extLst>
              <a:ext uri="{FF2B5EF4-FFF2-40B4-BE49-F238E27FC236}">
                <a16:creationId xmlns:a16="http://schemas.microsoft.com/office/drawing/2014/main" id="{DE842260-F07F-4F7D-A802-67F01C0DD0D8}"/>
              </a:ext>
            </a:extLst>
          </p:cNvPr>
          <p:cNvSpPr txBox="1"/>
          <p:nvPr/>
        </p:nvSpPr>
        <p:spPr>
          <a:xfrm>
            <a:off x="1429785" y="398753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36" name="Conector reto 135">
            <a:extLst>
              <a:ext uri="{FF2B5EF4-FFF2-40B4-BE49-F238E27FC236}">
                <a16:creationId xmlns:a16="http://schemas.microsoft.com/office/drawing/2014/main" id="{925527B2-86C1-4E4B-A2B7-ABE3D3C5E5D9}"/>
              </a:ext>
            </a:extLst>
          </p:cNvPr>
          <p:cNvCxnSpPr>
            <a:cxnSpLocks/>
            <a:stCxn id="120" idx="0"/>
          </p:cNvCxnSpPr>
          <p:nvPr/>
        </p:nvCxnSpPr>
        <p:spPr>
          <a:xfrm>
            <a:off x="134781" y="4807277"/>
            <a:ext cx="574092" cy="2308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ector reto 136">
            <a:extLst>
              <a:ext uri="{FF2B5EF4-FFF2-40B4-BE49-F238E27FC236}">
                <a16:creationId xmlns:a16="http://schemas.microsoft.com/office/drawing/2014/main" id="{D12410C3-64EA-4C49-8A06-354967052CD8}"/>
              </a:ext>
            </a:extLst>
          </p:cNvPr>
          <p:cNvCxnSpPr>
            <a:cxnSpLocks/>
          </p:cNvCxnSpPr>
          <p:nvPr/>
        </p:nvCxnSpPr>
        <p:spPr>
          <a:xfrm flipV="1">
            <a:off x="1101328" y="4785932"/>
            <a:ext cx="534610" cy="2308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to 116">
            <a:extLst>
              <a:ext uri="{FF2B5EF4-FFF2-40B4-BE49-F238E27FC236}">
                <a16:creationId xmlns:a16="http://schemas.microsoft.com/office/drawing/2014/main" id="{7DCF9D54-EFF4-40EB-98AE-FDEAC58DC210}"/>
              </a:ext>
            </a:extLst>
          </p:cNvPr>
          <p:cNvCxnSpPr>
            <a:cxnSpLocks/>
          </p:cNvCxnSpPr>
          <p:nvPr/>
        </p:nvCxnSpPr>
        <p:spPr>
          <a:xfrm>
            <a:off x="5594519" y="2700155"/>
            <a:ext cx="16270" cy="31545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A22D0014-80BA-4D04-900B-D50669C97089}"/>
              </a:ext>
            </a:extLst>
          </p:cNvPr>
          <p:cNvSpPr txBox="1"/>
          <p:nvPr/>
        </p:nvSpPr>
        <p:spPr>
          <a:xfrm>
            <a:off x="5363612" y="2288854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119" name="Conector reto 118">
            <a:extLst>
              <a:ext uri="{FF2B5EF4-FFF2-40B4-BE49-F238E27FC236}">
                <a16:creationId xmlns:a16="http://schemas.microsoft.com/office/drawing/2014/main" id="{7FDF06D7-3218-4AC2-9C0E-890BD1E567DC}"/>
              </a:ext>
            </a:extLst>
          </p:cNvPr>
          <p:cNvCxnSpPr>
            <a:cxnSpLocks/>
            <a:stCxn id="138" idx="0"/>
          </p:cNvCxnSpPr>
          <p:nvPr/>
        </p:nvCxnSpPr>
        <p:spPr>
          <a:xfrm>
            <a:off x="5492606" y="1729592"/>
            <a:ext cx="101913" cy="5734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Hexágono 137">
            <a:extLst>
              <a:ext uri="{FF2B5EF4-FFF2-40B4-BE49-F238E27FC236}">
                <a16:creationId xmlns:a16="http://schemas.microsoft.com/office/drawing/2014/main" id="{94DF9E5E-2B1E-48E9-84FC-1D0DEFD74F30}"/>
              </a:ext>
            </a:extLst>
          </p:cNvPr>
          <p:cNvSpPr/>
          <p:nvPr/>
        </p:nvSpPr>
        <p:spPr>
          <a:xfrm>
            <a:off x="3415905" y="917614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CaixaDeTexto 138">
            <a:extLst>
              <a:ext uri="{FF2B5EF4-FFF2-40B4-BE49-F238E27FC236}">
                <a16:creationId xmlns:a16="http://schemas.microsoft.com/office/drawing/2014/main" id="{9E7C5EDA-B9BC-4942-A926-32C1999EC0FA}"/>
              </a:ext>
            </a:extLst>
          </p:cNvPr>
          <p:cNvSpPr txBox="1"/>
          <p:nvPr/>
        </p:nvSpPr>
        <p:spPr>
          <a:xfrm>
            <a:off x="4795022" y="686781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140" name="Conector reto 139">
            <a:extLst>
              <a:ext uri="{FF2B5EF4-FFF2-40B4-BE49-F238E27FC236}">
                <a16:creationId xmlns:a16="http://schemas.microsoft.com/office/drawing/2014/main" id="{4B681BAD-A2FE-4393-83DC-3E79D141E7BB}"/>
              </a:ext>
            </a:extLst>
          </p:cNvPr>
          <p:cNvCxnSpPr>
            <a:cxnSpLocks/>
          </p:cNvCxnSpPr>
          <p:nvPr/>
        </p:nvCxnSpPr>
        <p:spPr>
          <a:xfrm>
            <a:off x="3825288" y="2255526"/>
            <a:ext cx="0" cy="47656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CaixaDeTexto 140">
            <a:extLst>
              <a:ext uri="{FF2B5EF4-FFF2-40B4-BE49-F238E27FC236}">
                <a16:creationId xmlns:a16="http://schemas.microsoft.com/office/drawing/2014/main" id="{96CBF5C9-39D6-422E-B9E9-1A858E2572DE}"/>
              </a:ext>
            </a:extLst>
          </p:cNvPr>
          <p:cNvSpPr txBox="1"/>
          <p:nvPr/>
        </p:nvSpPr>
        <p:spPr>
          <a:xfrm>
            <a:off x="3685727" y="1862648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42" name="CaixaDeTexto 141">
            <a:extLst>
              <a:ext uri="{FF2B5EF4-FFF2-40B4-BE49-F238E27FC236}">
                <a16:creationId xmlns:a16="http://schemas.microsoft.com/office/drawing/2014/main" id="{81E75BE2-63F0-4375-9FA3-258FB7E475D9}"/>
              </a:ext>
            </a:extLst>
          </p:cNvPr>
          <p:cNvSpPr txBox="1"/>
          <p:nvPr/>
        </p:nvSpPr>
        <p:spPr>
          <a:xfrm>
            <a:off x="3591299" y="269781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43" name="Conector reto 142">
            <a:extLst>
              <a:ext uri="{FF2B5EF4-FFF2-40B4-BE49-F238E27FC236}">
                <a16:creationId xmlns:a16="http://schemas.microsoft.com/office/drawing/2014/main" id="{4F69F23C-987C-4D82-8D37-71FFB51786A4}"/>
              </a:ext>
            </a:extLst>
          </p:cNvPr>
          <p:cNvCxnSpPr>
            <a:cxnSpLocks/>
          </p:cNvCxnSpPr>
          <p:nvPr/>
        </p:nvCxnSpPr>
        <p:spPr>
          <a:xfrm>
            <a:off x="5106823" y="2223586"/>
            <a:ext cx="0" cy="47656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CaixaDeTexto 143">
            <a:extLst>
              <a:ext uri="{FF2B5EF4-FFF2-40B4-BE49-F238E27FC236}">
                <a16:creationId xmlns:a16="http://schemas.microsoft.com/office/drawing/2014/main" id="{E3A3DB0E-EBEF-45C4-913D-7A06B1C7691D}"/>
              </a:ext>
            </a:extLst>
          </p:cNvPr>
          <p:cNvSpPr txBox="1"/>
          <p:nvPr/>
        </p:nvSpPr>
        <p:spPr>
          <a:xfrm>
            <a:off x="4850055" y="2660244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45" name="CaixaDeTexto 144">
            <a:extLst>
              <a:ext uri="{FF2B5EF4-FFF2-40B4-BE49-F238E27FC236}">
                <a16:creationId xmlns:a16="http://schemas.microsoft.com/office/drawing/2014/main" id="{9BB05081-1ED5-4B3F-B6BB-ED4DEA9DC105}"/>
              </a:ext>
            </a:extLst>
          </p:cNvPr>
          <p:cNvSpPr txBox="1"/>
          <p:nvPr/>
        </p:nvSpPr>
        <p:spPr>
          <a:xfrm>
            <a:off x="4917062" y="186264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46" name="Conector reto 145">
            <a:extLst>
              <a:ext uri="{FF2B5EF4-FFF2-40B4-BE49-F238E27FC236}">
                <a16:creationId xmlns:a16="http://schemas.microsoft.com/office/drawing/2014/main" id="{FDE067CE-042D-4D1C-AEAD-DB48BEFC3CFB}"/>
              </a:ext>
            </a:extLst>
          </p:cNvPr>
          <p:cNvCxnSpPr>
            <a:cxnSpLocks/>
            <a:endCxn id="138" idx="0"/>
          </p:cNvCxnSpPr>
          <p:nvPr/>
        </p:nvCxnSpPr>
        <p:spPr>
          <a:xfrm flipH="1">
            <a:off x="5492606" y="1278553"/>
            <a:ext cx="12450" cy="45103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CaixaDeTexto 146">
            <a:extLst>
              <a:ext uri="{FF2B5EF4-FFF2-40B4-BE49-F238E27FC236}">
                <a16:creationId xmlns:a16="http://schemas.microsoft.com/office/drawing/2014/main" id="{94441795-E253-4335-AB17-CA222C5BF309}"/>
              </a:ext>
            </a:extLst>
          </p:cNvPr>
          <p:cNvSpPr txBox="1"/>
          <p:nvPr/>
        </p:nvSpPr>
        <p:spPr>
          <a:xfrm>
            <a:off x="5347022" y="84882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48" name="Conector reto 147">
            <a:extLst>
              <a:ext uri="{FF2B5EF4-FFF2-40B4-BE49-F238E27FC236}">
                <a16:creationId xmlns:a16="http://schemas.microsoft.com/office/drawing/2014/main" id="{9B5D3962-1066-41EF-8E43-741B41C3EB13}"/>
              </a:ext>
            </a:extLst>
          </p:cNvPr>
          <p:cNvCxnSpPr>
            <a:cxnSpLocks/>
          </p:cNvCxnSpPr>
          <p:nvPr/>
        </p:nvCxnSpPr>
        <p:spPr>
          <a:xfrm>
            <a:off x="3825288" y="418567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CaixaDeTexto 148">
            <a:extLst>
              <a:ext uri="{FF2B5EF4-FFF2-40B4-BE49-F238E27FC236}">
                <a16:creationId xmlns:a16="http://schemas.microsoft.com/office/drawing/2014/main" id="{2CC72605-04E0-48EE-B314-68700BF6D2B1}"/>
              </a:ext>
            </a:extLst>
          </p:cNvPr>
          <p:cNvSpPr txBox="1"/>
          <p:nvPr/>
        </p:nvSpPr>
        <p:spPr>
          <a:xfrm>
            <a:off x="3556045" y="24550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743C5954-0726-4C63-BBDB-19660F820FFD}"/>
              </a:ext>
            </a:extLst>
          </p:cNvPr>
          <p:cNvSpPr txBox="1"/>
          <p:nvPr/>
        </p:nvSpPr>
        <p:spPr>
          <a:xfrm>
            <a:off x="3669457" y="125748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51" name="Hexágono 150">
            <a:extLst>
              <a:ext uri="{FF2B5EF4-FFF2-40B4-BE49-F238E27FC236}">
                <a16:creationId xmlns:a16="http://schemas.microsoft.com/office/drawing/2014/main" id="{E453167D-CEA6-476F-9E07-E526F4BC3FD0}"/>
              </a:ext>
            </a:extLst>
          </p:cNvPr>
          <p:cNvSpPr/>
          <p:nvPr/>
        </p:nvSpPr>
        <p:spPr>
          <a:xfrm>
            <a:off x="-170941" y="949554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CaixaDeTexto 151">
            <a:extLst>
              <a:ext uri="{FF2B5EF4-FFF2-40B4-BE49-F238E27FC236}">
                <a16:creationId xmlns:a16="http://schemas.microsoft.com/office/drawing/2014/main" id="{6B0B2219-8B5C-44A7-8003-9E849D0602BF}"/>
              </a:ext>
            </a:extLst>
          </p:cNvPr>
          <p:cNvSpPr txBox="1"/>
          <p:nvPr/>
        </p:nvSpPr>
        <p:spPr>
          <a:xfrm>
            <a:off x="1208176" y="718721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154" name="CaixaDeTexto 153">
            <a:extLst>
              <a:ext uri="{FF2B5EF4-FFF2-40B4-BE49-F238E27FC236}">
                <a16:creationId xmlns:a16="http://schemas.microsoft.com/office/drawing/2014/main" id="{70B68FAA-6E3C-4034-A136-B3512DDE0A3E}"/>
              </a:ext>
            </a:extLst>
          </p:cNvPr>
          <p:cNvSpPr txBox="1"/>
          <p:nvPr/>
        </p:nvSpPr>
        <p:spPr>
          <a:xfrm>
            <a:off x="98881" y="1894588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58" name="CaixaDeTexto 157">
            <a:extLst>
              <a:ext uri="{FF2B5EF4-FFF2-40B4-BE49-F238E27FC236}">
                <a16:creationId xmlns:a16="http://schemas.microsoft.com/office/drawing/2014/main" id="{F7364F4C-5555-4AD0-8026-BCDF98B2DFA4}"/>
              </a:ext>
            </a:extLst>
          </p:cNvPr>
          <p:cNvSpPr txBox="1"/>
          <p:nvPr/>
        </p:nvSpPr>
        <p:spPr>
          <a:xfrm>
            <a:off x="1330216" y="189458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59" name="Conector reto 158">
            <a:extLst>
              <a:ext uri="{FF2B5EF4-FFF2-40B4-BE49-F238E27FC236}">
                <a16:creationId xmlns:a16="http://schemas.microsoft.com/office/drawing/2014/main" id="{C7D61538-1C14-42E5-9962-15D7A1523E84}"/>
              </a:ext>
            </a:extLst>
          </p:cNvPr>
          <p:cNvCxnSpPr>
            <a:cxnSpLocks/>
            <a:endCxn id="151" idx="0"/>
          </p:cNvCxnSpPr>
          <p:nvPr/>
        </p:nvCxnSpPr>
        <p:spPr>
          <a:xfrm flipH="1">
            <a:off x="1905760" y="1310493"/>
            <a:ext cx="12450" cy="45103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CaixaDeTexto 159">
            <a:extLst>
              <a:ext uri="{FF2B5EF4-FFF2-40B4-BE49-F238E27FC236}">
                <a16:creationId xmlns:a16="http://schemas.microsoft.com/office/drawing/2014/main" id="{CD6F83C0-2A08-48EE-959E-57AC9F1952AF}"/>
              </a:ext>
            </a:extLst>
          </p:cNvPr>
          <p:cNvSpPr txBox="1"/>
          <p:nvPr/>
        </p:nvSpPr>
        <p:spPr>
          <a:xfrm>
            <a:off x="2354312" y="1793861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161" name="CaixaDeTexto 160">
            <a:extLst>
              <a:ext uri="{FF2B5EF4-FFF2-40B4-BE49-F238E27FC236}">
                <a16:creationId xmlns:a16="http://schemas.microsoft.com/office/drawing/2014/main" id="{BC09CF7A-85AC-4965-9019-B196554D9478}"/>
              </a:ext>
            </a:extLst>
          </p:cNvPr>
          <p:cNvSpPr txBox="1"/>
          <p:nvPr/>
        </p:nvSpPr>
        <p:spPr>
          <a:xfrm>
            <a:off x="1760176" y="88076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62" name="Conector reto 161">
            <a:extLst>
              <a:ext uri="{FF2B5EF4-FFF2-40B4-BE49-F238E27FC236}">
                <a16:creationId xmlns:a16="http://schemas.microsoft.com/office/drawing/2014/main" id="{F84EA4F1-61F4-4B33-A68D-0D77E92518F2}"/>
              </a:ext>
            </a:extLst>
          </p:cNvPr>
          <p:cNvCxnSpPr>
            <a:cxnSpLocks/>
          </p:cNvCxnSpPr>
          <p:nvPr/>
        </p:nvCxnSpPr>
        <p:spPr>
          <a:xfrm>
            <a:off x="238442" y="450507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CaixaDeTexto 162">
            <a:extLst>
              <a:ext uri="{FF2B5EF4-FFF2-40B4-BE49-F238E27FC236}">
                <a16:creationId xmlns:a16="http://schemas.microsoft.com/office/drawing/2014/main" id="{12BD4578-EBB0-496E-A756-4CA99810BFF8}"/>
              </a:ext>
            </a:extLst>
          </p:cNvPr>
          <p:cNvSpPr txBox="1"/>
          <p:nvPr/>
        </p:nvSpPr>
        <p:spPr>
          <a:xfrm>
            <a:off x="-30801" y="56490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64" name="CaixaDeTexto 163">
            <a:extLst>
              <a:ext uri="{FF2B5EF4-FFF2-40B4-BE49-F238E27FC236}">
                <a16:creationId xmlns:a16="http://schemas.microsoft.com/office/drawing/2014/main" id="{4B226E8E-1206-42C1-A054-2BCB44E9FCD8}"/>
              </a:ext>
            </a:extLst>
          </p:cNvPr>
          <p:cNvSpPr txBox="1"/>
          <p:nvPr/>
        </p:nvSpPr>
        <p:spPr>
          <a:xfrm>
            <a:off x="82611" y="128942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65" name="Conector reto 164">
            <a:extLst>
              <a:ext uri="{FF2B5EF4-FFF2-40B4-BE49-F238E27FC236}">
                <a16:creationId xmlns:a16="http://schemas.microsoft.com/office/drawing/2014/main" id="{92526308-DE36-44B9-A15D-9DE3DEF38358}"/>
              </a:ext>
            </a:extLst>
          </p:cNvPr>
          <p:cNvCxnSpPr>
            <a:cxnSpLocks/>
          </p:cNvCxnSpPr>
          <p:nvPr/>
        </p:nvCxnSpPr>
        <p:spPr>
          <a:xfrm>
            <a:off x="3390525" y="1302724"/>
            <a:ext cx="16392" cy="4374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CaixaDeTexto 165">
            <a:extLst>
              <a:ext uri="{FF2B5EF4-FFF2-40B4-BE49-F238E27FC236}">
                <a16:creationId xmlns:a16="http://schemas.microsoft.com/office/drawing/2014/main" id="{BECEBA25-FA23-47E7-8D71-3DF76A49EF14}"/>
              </a:ext>
            </a:extLst>
          </p:cNvPr>
          <p:cNvSpPr txBox="1"/>
          <p:nvPr/>
        </p:nvSpPr>
        <p:spPr>
          <a:xfrm>
            <a:off x="3200764" y="94178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67" name="Conector reto 166">
            <a:extLst>
              <a:ext uri="{FF2B5EF4-FFF2-40B4-BE49-F238E27FC236}">
                <a16:creationId xmlns:a16="http://schemas.microsoft.com/office/drawing/2014/main" id="{5A3B7987-9774-4B45-A80C-16CB8728C22F}"/>
              </a:ext>
            </a:extLst>
          </p:cNvPr>
          <p:cNvCxnSpPr>
            <a:cxnSpLocks/>
            <a:stCxn id="151" idx="0"/>
          </p:cNvCxnSpPr>
          <p:nvPr/>
        </p:nvCxnSpPr>
        <p:spPr>
          <a:xfrm>
            <a:off x="1905760" y="1761532"/>
            <a:ext cx="574092" cy="2308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ector reto 167">
            <a:extLst>
              <a:ext uri="{FF2B5EF4-FFF2-40B4-BE49-F238E27FC236}">
                <a16:creationId xmlns:a16="http://schemas.microsoft.com/office/drawing/2014/main" id="{5480D888-E3B4-4770-9DEC-0895A08E611F}"/>
              </a:ext>
            </a:extLst>
          </p:cNvPr>
          <p:cNvCxnSpPr>
            <a:cxnSpLocks/>
          </p:cNvCxnSpPr>
          <p:nvPr/>
        </p:nvCxnSpPr>
        <p:spPr>
          <a:xfrm flipV="1">
            <a:off x="2872307" y="1740187"/>
            <a:ext cx="534610" cy="2308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ector reto 168">
            <a:extLst>
              <a:ext uri="{FF2B5EF4-FFF2-40B4-BE49-F238E27FC236}">
                <a16:creationId xmlns:a16="http://schemas.microsoft.com/office/drawing/2014/main" id="{AB467C0A-3DD8-437A-AC75-6E704C3E1EC3}"/>
              </a:ext>
            </a:extLst>
          </p:cNvPr>
          <p:cNvCxnSpPr>
            <a:cxnSpLocks/>
          </p:cNvCxnSpPr>
          <p:nvPr/>
        </p:nvCxnSpPr>
        <p:spPr>
          <a:xfrm>
            <a:off x="238456" y="2307534"/>
            <a:ext cx="0" cy="47656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CaixaDeTexto 169">
            <a:extLst>
              <a:ext uri="{FF2B5EF4-FFF2-40B4-BE49-F238E27FC236}">
                <a16:creationId xmlns:a16="http://schemas.microsoft.com/office/drawing/2014/main" id="{93D0CAD7-CAB1-4E44-A901-7F160DD0CEAB}"/>
              </a:ext>
            </a:extLst>
          </p:cNvPr>
          <p:cNvSpPr txBox="1"/>
          <p:nvPr/>
        </p:nvSpPr>
        <p:spPr>
          <a:xfrm>
            <a:off x="4467" y="274981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71" name="Conector reto 170">
            <a:extLst>
              <a:ext uri="{FF2B5EF4-FFF2-40B4-BE49-F238E27FC236}">
                <a16:creationId xmlns:a16="http://schemas.microsoft.com/office/drawing/2014/main" id="{BE544A91-5CFA-4961-B7AE-ADA0649AA3B1}"/>
              </a:ext>
            </a:extLst>
          </p:cNvPr>
          <p:cNvCxnSpPr>
            <a:cxnSpLocks/>
          </p:cNvCxnSpPr>
          <p:nvPr/>
        </p:nvCxnSpPr>
        <p:spPr>
          <a:xfrm>
            <a:off x="1519991" y="2275594"/>
            <a:ext cx="0" cy="47656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CaixaDeTexto 171">
            <a:extLst>
              <a:ext uri="{FF2B5EF4-FFF2-40B4-BE49-F238E27FC236}">
                <a16:creationId xmlns:a16="http://schemas.microsoft.com/office/drawing/2014/main" id="{BE027A74-8C0C-4104-8E99-9CF9F218366E}"/>
              </a:ext>
            </a:extLst>
          </p:cNvPr>
          <p:cNvSpPr txBox="1"/>
          <p:nvPr/>
        </p:nvSpPr>
        <p:spPr>
          <a:xfrm>
            <a:off x="1263223" y="2712252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grpSp>
        <p:nvGrpSpPr>
          <p:cNvPr id="173" name="Agrupar 172">
            <a:extLst>
              <a:ext uri="{FF2B5EF4-FFF2-40B4-BE49-F238E27FC236}">
                <a16:creationId xmlns:a16="http://schemas.microsoft.com/office/drawing/2014/main" id="{D2291D37-E1A9-4C42-B865-71A91958232C}"/>
              </a:ext>
            </a:extLst>
          </p:cNvPr>
          <p:cNvGrpSpPr/>
          <p:nvPr/>
        </p:nvGrpSpPr>
        <p:grpSpPr>
          <a:xfrm>
            <a:off x="8780911" y="1520258"/>
            <a:ext cx="3228335" cy="1200329"/>
            <a:chOff x="8336083" y="5254362"/>
            <a:chExt cx="3228335" cy="1200329"/>
          </a:xfrm>
        </p:grpSpPr>
        <p:sp>
          <p:nvSpPr>
            <p:cNvPr id="174" name="Retângulo 173">
              <a:extLst>
                <a:ext uri="{FF2B5EF4-FFF2-40B4-BE49-F238E27FC236}">
                  <a16:creationId xmlns:a16="http://schemas.microsoft.com/office/drawing/2014/main" id="{0BB2309E-0CF7-483C-B115-404B4D86F9C6}"/>
                </a:ext>
              </a:extLst>
            </p:cNvPr>
            <p:cNvSpPr/>
            <p:nvPr/>
          </p:nvSpPr>
          <p:spPr>
            <a:xfrm>
              <a:off x="8336083" y="5254362"/>
              <a:ext cx="322833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α</a:t>
              </a:r>
              <a:r>
                <a:rPr kumimoji="0" lang="pt-BR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(1    6)</a:t>
              </a:r>
              <a:endParaRPr kumimoji="0" lang="pt-BR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5" name="Conector de Seta Reta 174">
              <a:extLst>
                <a:ext uri="{FF2B5EF4-FFF2-40B4-BE49-F238E27FC236}">
                  <a16:creationId xmlns:a16="http://schemas.microsoft.com/office/drawing/2014/main" id="{368C82A3-036B-46A7-A733-84CD686AA896}"/>
                </a:ext>
              </a:extLst>
            </p:cNvPr>
            <p:cNvCxnSpPr/>
            <p:nvPr/>
          </p:nvCxnSpPr>
          <p:spPr>
            <a:xfrm flipV="1">
              <a:off x="9969845" y="5816960"/>
              <a:ext cx="736176" cy="16963"/>
            </a:xfrm>
            <a:prstGeom prst="straightConnector1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14414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A810B9DA-900E-4EB2-AE13-3A08EA26D24F}"/>
              </a:ext>
            </a:extLst>
          </p:cNvPr>
          <p:cNvSpPr/>
          <p:nvPr/>
        </p:nvSpPr>
        <p:spPr>
          <a:xfrm>
            <a:off x="859972" y="706903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7F662E5-73AF-4386-B337-23F585FAF39B}"/>
              </a:ext>
            </a:extLst>
          </p:cNvPr>
          <p:cNvSpPr/>
          <p:nvPr/>
        </p:nvSpPr>
        <p:spPr>
          <a:xfrm>
            <a:off x="740229" y="624763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Glicogênio</a:t>
            </a: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94573467-4B73-443D-8BBC-4C71988C49CE}"/>
              </a:ext>
            </a:extLst>
          </p:cNvPr>
          <p:cNvSpPr/>
          <p:nvPr/>
        </p:nvSpPr>
        <p:spPr>
          <a:xfrm>
            <a:off x="1238250" y="2598688"/>
            <a:ext cx="96755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 um polímero de cadeia ramificada da 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-glicose,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Assim como a amilopectina, o glicogênio consiste em uma cadeia de ligações 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(1 - 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4) com ligações 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(1 - 6) nos pontos de ramificação.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Diferente da amilopectio, o glicogênio é mais ramificado</a:t>
            </a:r>
          </a:p>
        </p:txBody>
      </p:sp>
    </p:spTree>
    <p:extLst>
      <p:ext uri="{BB962C8B-B14F-4D97-AF65-F5344CB8AC3E}">
        <p14:creationId xmlns:p14="http://schemas.microsoft.com/office/powerpoint/2010/main" val="42352773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A810B9DA-900E-4EB2-AE13-3A08EA26D24F}"/>
              </a:ext>
            </a:extLst>
          </p:cNvPr>
          <p:cNvSpPr/>
          <p:nvPr/>
        </p:nvSpPr>
        <p:spPr>
          <a:xfrm>
            <a:off x="859972" y="706903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7F662E5-73AF-4386-B337-23F585FAF39B}"/>
              </a:ext>
            </a:extLst>
          </p:cNvPr>
          <p:cNvSpPr/>
          <p:nvPr/>
        </p:nvSpPr>
        <p:spPr>
          <a:xfrm>
            <a:off x="740229" y="624763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Quitina</a:t>
            </a:r>
          </a:p>
        </p:txBody>
      </p:sp>
      <p:sp>
        <p:nvSpPr>
          <p:cNvPr id="5" name="Hexágono 4">
            <a:extLst>
              <a:ext uri="{FF2B5EF4-FFF2-40B4-BE49-F238E27FC236}">
                <a16:creationId xmlns:a16="http://schemas.microsoft.com/office/drawing/2014/main" id="{55A5DF85-84EA-47B0-ADBC-C7E1E92E24F0}"/>
              </a:ext>
            </a:extLst>
          </p:cNvPr>
          <p:cNvSpPr/>
          <p:nvPr/>
        </p:nvSpPr>
        <p:spPr>
          <a:xfrm>
            <a:off x="2684961" y="3709636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A87B7AF-0D46-4F54-A73D-89B03AA8AD06}"/>
              </a:ext>
            </a:extLst>
          </p:cNvPr>
          <p:cNvSpPr txBox="1"/>
          <p:nvPr/>
        </p:nvSpPr>
        <p:spPr>
          <a:xfrm>
            <a:off x="4064078" y="3478803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C3CC177-8BF0-4F26-87F9-0DE912C933C6}"/>
              </a:ext>
            </a:extLst>
          </p:cNvPr>
          <p:cNvCxnSpPr>
            <a:cxnSpLocks/>
          </p:cNvCxnSpPr>
          <p:nvPr/>
        </p:nvCxnSpPr>
        <p:spPr>
          <a:xfrm>
            <a:off x="3110614" y="5015608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0239909B-9A07-4372-9E7F-280A4FCE73B9}"/>
              </a:ext>
            </a:extLst>
          </p:cNvPr>
          <p:cNvSpPr txBox="1"/>
          <p:nvPr/>
        </p:nvSpPr>
        <p:spPr>
          <a:xfrm>
            <a:off x="2954783" y="4654670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042BA5A-1710-49B5-BAAC-E8F1E95BCAE9}"/>
              </a:ext>
            </a:extLst>
          </p:cNvPr>
          <p:cNvSpPr txBox="1"/>
          <p:nvPr/>
        </p:nvSpPr>
        <p:spPr>
          <a:xfrm>
            <a:off x="2954783" y="585452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B07E854A-719C-4FC9-8B88-4F8CCF07B0E8}"/>
              </a:ext>
            </a:extLst>
          </p:cNvPr>
          <p:cNvCxnSpPr>
            <a:cxnSpLocks/>
          </p:cNvCxnSpPr>
          <p:nvPr/>
        </p:nvCxnSpPr>
        <p:spPr>
          <a:xfrm>
            <a:off x="4375879" y="5015608"/>
            <a:ext cx="0" cy="64778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3BC0241-703B-47C4-8094-86ECCFCC3E0C}"/>
              </a:ext>
            </a:extLst>
          </p:cNvPr>
          <p:cNvSpPr txBox="1"/>
          <p:nvPr/>
        </p:nvSpPr>
        <p:spPr>
          <a:xfrm>
            <a:off x="4186118" y="465466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D388028-4954-4C41-98EC-2F56118CEEFF}"/>
              </a:ext>
            </a:extLst>
          </p:cNvPr>
          <p:cNvCxnSpPr>
            <a:cxnSpLocks/>
          </p:cNvCxnSpPr>
          <p:nvPr/>
        </p:nvCxnSpPr>
        <p:spPr>
          <a:xfrm flipH="1">
            <a:off x="4761662" y="4049508"/>
            <a:ext cx="342601" cy="5316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B6FA4A7-1397-432E-B212-AA281B664FFD}"/>
              </a:ext>
            </a:extLst>
          </p:cNvPr>
          <p:cNvSpPr txBox="1"/>
          <p:nvPr/>
        </p:nvSpPr>
        <p:spPr>
          <a:xfrm>
            <a:off x="5084492" y="366980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06C28017-4CD7-4C46-A855-AF46808F1788}"/>
              </a:ext>
            </a:extLst>
          </p:cNvPr>
          <p:cNvCxnSpPr>
            <a:cxnSpLocks/>
          </p:cNvCxnSpPr>
          <p:nvPr/>
        </p:nvCxnSpPr>
        <p:spPr>
          <a:xfrm>
            <a:off x="3094344" y="3210589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561EC49-DFFC-4AA2-98E6-CE1680899F3B}"/>
              </a:ext>
            </a:extLst>
          </p:cNvPr>
          <p:cNvSpPr txBox="1"/>
          <p:nvPr/>
        </p:nvSpPr>
        <p:spPr>
          <a:xfrm>
            <a:off x="2825101" y="2816572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6407E4A-0345-42B4-8E61-00785FFC9952}"/>
              </a:ext>
            </a:extLst>
          </p:cNvPr>
          <p:cNvSpPr txBox="1"/>
          <p:nvPr/>
        </p:nvSpPr>
        <p:spPr>
          <a:xfrm>
            <a:off x="2938513" y="404950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43" name="Hexágono 42">
            <a:extLst>
              <a:ext uri="{FF2B5EF4-FFF2-40B4-BE49-F238E27FC236}">
                <a16:creationId xmlns:a16="http://schemas.microsoft.com/office/drawing/2014/main" id="{F7548B2F-4394-4CC6-836D-4EE60DEC7835}"/>
              </a:ext>
            </a:extLst>
          </p:cNvPr>
          <p:cNvSpPr/>
          <p:nvPr/>
        </p:nvSpPr>
        <p:spPr>
          <a:xfrm>
            <a:off x="5573140" y="2444589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5B1E6652-271D-4793-A630-89BA9A591F77}"/>
              </a:ext>
            </a:extLst>
          </p:cNvPr>
          <p:cNvSpPr txBox="1"/>
          <p:nvPr/>
        </p:nvSpPr>
        <p:spPr>
          <a:xfrm>
            <a:off x="6952257" y="2213756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ED1AA86A-C271-4CB2-B56C-E313AD6BC4B0}"/>
              </a:ext>
            </a:extLst>
          </p:cNvPr>
          <p:cNvCxnSpPr>
            <a:cxnSpLocks/>
          </p:cNvCxnSpPr>
          <p:nvPr/>
        </p:nvCxnSpPr>
        <p:spPr>
          <a:xfrm>
            <a:off x="5998793" y="3750561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DFBE7321-83F3-4C8C-81E8-A4950CA0B23F}"/>
              </a:ext>
            </a:extLst>
          </p:cNvPr>
          <p:cNvSpPr txBox="1"/>
          <p:nvPr/>
        </p:nvSpPr>
        <p:spPr>
          <a:xfrm>
            <a:off x="5842962" y="3389623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EA1AC949-C87F-4DEE-B75A-6A69119490CA}"/>
              </a:ext>
            </a:extLst>
          </p:cNvPr>
          <p:cNvSpPr txBox="1"/>
          <p:nvPr/>
        </p:nvSpPr>
        <p:spPr>
          <a:xfrm>
            <a:off x="5764055" y="455238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695955A5-34AF-4EF2-A251-A80067AC0666}"/>
              </a:ext>
            </a:extLst>
          </p:cNvPr>
          <p:cNvCxnSpPr>
            <a:cxnSpLocks/>
          </p:cNvCxnSpPr>
          <p:nvPr/>
        </p:nvCxnSpPr>
        <p:spPr>
          <a:xfrm>
            <a:off x="7264058" y="3750561"/>
            <a:ext cx="0" cy="66007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3F4D5C2B-9800-41D3-8376-121F5D8694EE}"/>
              </a:ext>
            </a:extLst>
          </p:cNvPr>
          <p:cNvSpPr txBox="1"/>
          <p:nvPr/>
        </p:nvSpPr>
        <p:spPr>
          <a:xfrm>
            <a:off x="7074297" y="338962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42265BA5-C676-45F1-84BB-9F108FF38DBD}"/>
              </a:ext>
            </a:extLst>
          </p:cNvPr>
          <p:cNvCxnSpPr>
            <a:cxnSpLocks/>
            <a:stCxn id="43" idx="3"/>
          </p:cNvCxnSpPr>
          <p:nvPr/>
        </p:nvCxnSpPr>
        <p:spPr>
          <a:xfrm flipH="1">
            <a:off x="5341551" y="3256567"/>
            <a:ext cx="231589" cy="4939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B8A91F91-F7C3-4FE9-BF9A-FA4C3ACB547F}"/>
              </a:ext>
            </a:extLst>
          </p:cNvPr>
          <p:cNvCxnSpPr>
            <a:cxnSpLocks/>
          </p:cNvCxnSpPr>
          <p:nvPr/>
        </p:nvCxnSpPr>
        <p:spPr>
          <a:xfrm>
            <a:off x="5982523" y="1945542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D7C11C7A-CD5D-413C-84E0-36FB99E57B52}"/>
              </a:ext>
            </a:extLst>
          </p:cNvPr>
          <p:cNvSpPr txBox="1"/>
          <p:nvPr/>
        </p:nvSpPr>
        <p:spPr>
          <a:xfrm>
            <a:off x="5713280" y="1551525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B24169FC-69B9-4594-AEBE-89B8545729A1}"/>
              </a:ext>
            </a:extLst>
          </p:cNvPr>
          <p:cNvSpPr txBox="1"/>
          <p:nvPr/>
        </p:nvSpPr>
        <p:spPr>
          <a:xfrm>
            <a:off x="5826692" y="278446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5BD3CB79-A643-47CF-8FBE-6672E5C20BF6}"/>
              </a:ext>
            </a:extLst>
          </p:cNvPr>
          <p:cNvCxnSpPr>
            <a:cxnSpLocks/>
          </p:cNvCxnSpPr>
          <p:nvPr/>
        </p:nvCxnSpPr>
        <p:spPr>
          <a:xfrm flipH="1">
            <a:off x="7657210" y="2784461"/>
            <a:ext cx="342601" cy="5316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9B8698B8-3277-4615-BD22-4539A6BA4844}"/>
              </a:ext>
            </a:extLst>
          </p:cNvPr>
          <p:cNvSpPr txBox="1"/>
          <p:nvPr/>
        </p:nvSpPr>
        <p:spPr>
          <a:xfrm>
            <a:off x="7980040" y="240475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62" name="Hexágono 61">
            <a:extLst>
              <a:ext uri="{FF2B5EF4-FFF2-40B4-BE49-F238E27FC236}">
                <a16:creationId xmlns:a16="http://schemas.microsoft.com/office/drawing/2014/main" id="{F2927707-9F35-414B-BE88-D3DA43F01137}"/>
              </a:ext>
            </a:extLst>
          </p:cNvPr>
          <p:cNvSpPr/>
          <p:nvPr/>
        </p:nvSpPr>
        <p:spPr>
          <a:xfrm>
            <a:off x="8468688" y="1179542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1CD4D70D-D1D3-49B8-A470-7FE5D4574391}"/>
              </a:ext>
            </a:extLst>
          </p:cNvPr>
          <p:cNvSpPr txBox="1"/>
          <p:nvPr/>
        </p:nvSpPr>
        <p:spPr>
          <a:xfrm>
            <a:off x="9847805" y="948709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8CC34EB7-3FAA-4C2C-98E3-337442FE2CAB}"/>
              </a:ext>
            </a:extLst>
          </p:cNvPr>
          <p:cNvCxnSpPr>
            <a:cxnSpLocks/>
          </p:cNvCxnSpPr>
          <p:nvPr/>
        </p:nvCxnSpPr>
        <p:spPr>
          <a:xfrm>
            <a:off x="8894341" y="2485514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7F8C7289-45D9-4C7A-AE8F-4F83F11B7A54}"/>
              </a:ext>
            </a:extLst>
          </p:cNvPr>
          <p:cNvSpPr txBox="1"/>
          <p:nvPr/>
        </p:nvSpPr>
        <p:spPr>
          <a:xfrm>
            <a:off x="8738510" y="2124576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3739A8A0-CF63-40F3-AEF7-38C84867EDCE}"/>
              </a:ext>
            </a:extLst>
          </p:cNvPr>
          <p:cNvSpPr txBox="1"/>
          <p:nvPr/>
        </p:nvSpPr>
        <p:spPr>
          <a:xfrm>
            <a:off x="8659603" y="328733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AC06D362-2384-4D05-82F7-F7A208DF3DDD}"/>
              </a:ext>
            </a:extLst>
          </p:cNvPr>
          <p:cNvSpPr txBox="1"/>
          <p:nvPr/>
        </p:nvSpPr>
        <p:spPr>
          <a:xfrm>
            <a:off x="9969845" y="212457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4C36F4F5-D7B2-420C-A250-FA6AF0752453}"/>
              </a:ext>
            </a:extLst>
          </p:cNvPr>
          <p:cNvCxnSpPr>
            <a:cxnSpLocks/>
            <a:stCxn id="62" idx="3"/>
          </p:cNvCxnSpPr>
          <p:nvPr/>
        </p:nvCxnSpPr>
        <p:spPr>
          <a:xfrm flipH="1">
            <a:off x="8237099" y="1991520"/>
            <a:ext cx="231589" cy="4939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C3CACF4E-D9F5-40BA-BC89-871EF06B54DD}"/>
              </a:ext>
            </a:extLst>
          </p:cNvPr>
          <p:cNvCxnSpPr>
            <a:cxnSpLocks/>
          </p:cNvCxnSpPr>
          <p:nvPr/>
        </p:nvCxnSpPr>
        <p:spPr>
          <a:xfrm>
            <a:off x="8878071" y="680495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B468CD45-975C-4E71-9400-E38E6D5CF9C0}"/>
              </a:ext>
            </a:extLst>
          </p:cNvPr>
          <p:cNvSpPr txBox="1"/>
          <p:nvPr/>
        </p:nvSpPr>
        <p:spPr>
          <a:xfrm>
            <a:off x="8608828" y="286478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727F216F-3A78-4986-987A-D191BB8D5070}"/>
              </a:ext>
            </a:extLst>
          </p:cNvPr>
          <p:cNvSpPr txBox="1"/>
          <p:nvPr/>
        </p:nvSpPr>
        <p:spPr>
          <a:xfrm>
            <a:off x="8722240" y="151941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E38D4A9A-C2AA-4633-B59F-597F506887AF}"/>
              </a:ext>
            </a:extLst>
          </p:cNvPr>
          <p:cNvSpPr txBox="1"/>
          <p:nvPr/>
        </p:nvSpPr>
        <p:spPr>
          <a:xfrm>
            <a:off x="4635908" y="4410634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A34EF741-BC6C-44BD-91CB-9E3AB9769302}"/>
              </a:ext>
            </a:extLst>
          </p:cNvPr>
          <p:cNvSpPr txBox="1"/>
          <p:nvPr/>
        </p:nvSpPr>
        <p:spPr>
          <a:xfrm>
            <a:off x="7529903" y="3185689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F5CB9C1B-18EF-4BAC-B5F2-6F2FD69617BE}"/>
              </a:ext>
            </a:extLst>
          </p:cNvPr>
          <p:cNvSpPr txBox="1"/>
          <p:nvPr/>
        </p:nvSpPr>
        <p:spPr>
          <a:xfrm>
            <a:off x="5236972" y="2854456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353F54B7-3DCF-4968-A3D2-60F31A8814B3}"/>
              </a:ext>
            </a:extLst>
          </p:cNvPr>
          <p:cNvSpPr txBox="1"/>
          <p:nvPr/>
        </p:nvSpPr>
        <p:spPr>
          <a:xfrm>
            <a:off x="8097041" y="1675048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0D351590-EEDB-4D09-8D38-79D51C0994E0}"/>
              </a:ext>
            </a:extLst>
          </p:cNvPr>
          <p:cNvSpPr txBox="1"/>
          <p:nvPr/>
        </p:nvSpPr>
        <p:spPr>
          <a:xfrm>
            <a:off x="10481942" y="1742010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83" name="Hexágono 82">
            <a:extLst>
              <a:ext uri="{FF2B5EF4-FFF2-40B4-BE49-F238E27FC236}">
                <a16:creationId xmlns:a16="http://schemas.microsoft.com/office/drawing/2014/main" id="{FB0636F1-4CC9-4552-9E7B-396A33A77BF9}"/>
              </a:ext>
            </a:extLst>
          </p:cNvPr>
          <p:cNvSpPr/>
          <p:nvPr/>
        </p:nvSpPr>
        <p:spPr>
          <a:xfrm>
            <a:off x="-204939" y="4962391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02ADDADE-048B-410A-A3DA-DEDC94C3C0DF}"/>
              </a:ext>
            </a:extLst>
          </p:cNvPr>
          <p:cNvSpPr txBox="1"/>
          <p:nvPr/>
        </p:nvSpPr>
        <p:spPr>
          <a:xfrm>
            <a:off x="1174178" y="4731558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85" name="Conector reto 84">
            <a:extLst>
              <a:ext uri="{FF2B5EF4-FFF2-40B4-BE49-F238E27FC236}">
                <a16:creationId xmlns:a16="http://schemas.microsoft.com/office/drawing/2014/main" id="{B3773F0E-6CB6-446F-9B27-885B1372BFD7}"/>
              </a:ext>
            </a:extLst>
          </p:cNvPr>
          <p:cNvCxnSpPr>
            <a:cxnSpLocks/>
          </p:cNvCxnSpPr>
          <p:nvPr/>
        </p:nvCxnSpPr>
        <p:spPr>
          <a:xfrm>
            <a:off x="220714" y="6268363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D10A3D74-382A-41E9-930C-C01DFE5FF2BF}"/>
              </a:ext>
            </a:extLst>
          </p:cNvPr>
          <p:cNvSpPr txBox="1"/>
          <p:nvPr/>
        </p:nvSpPr>
        <p:spPr>
          <a:xfrm>
            <a:off x="64883" y="5907425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F5CC6B98-0251-4FB8-A9EF-D8CBBBB7845E}"/>
              </a:ext>
            </a:extLst>
          </p:cNvPr>
          <p:cNvSpPr txBox="1"/>
          <p:nvPr/>
        </p:nvSpPr>
        <p:spPr>
          <a:xfrm>
            <a:off x="64883" y="710728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88" name="Conector reto 87">
            <a:extLst>
              <a:ext uri="{FF2B5EF4-FFF2-40B4-BE49-F238E27FC236}">
                <a16:creationId xmlns:a16="http://schemas.microsoft.com/office/drawing/2014/main" id="{6816BCE0-A5D6-401E-AA34-9C091D43D086}"/>
              </a:ext>
            </a:extLst>
          </p:cNvPr>
          <p:cNvCxnSpPr>
            <a:cxnSpLocks/>
          </p:cNvCxnSpPr>
          <p:nvPr/>
        </p:nvCxnSpPr>
        <p:spPr>
          <a:xfrm>
            <a:off x="1485979" y="6268363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2D7A2163-811D-41E4-821B-F01AF78965BC}"/>
              </a:ext>
            </a:extLst>
          </p:cNvPr>
          <p:cNvSpPr txBox="1"/>
          <p:nvPr/>
        </p:nvSpPr>
        <p:spPr>
          <a:xfrm>
            <a:off x="1323639" y="7069715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A7194480-17F7-4FDC-A066-E0DE914FC24C}"/>
              </a:ext>
            </a:extLst>
          </p:cNvPr>
          <p:cNvSpPr txBox="1"/>
          <p:nvPr/>
        </p:nvSpPr>
        <p:spPr>
          <a:xfrm>
            <a:off x="1296218" y="590742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91" name="Conector reto 90">
            <a:extLst>
              <a:ext uri="{FF2B5EF4-FFF2-40B4-BE49-F238E27FC236}">
                <a16:creationId xmlns:a16="http://schemas.microsoft.com/office/drawing/2014/main" id="{C8965876-AF58-4543-B27D-C7A058C8BAD9}"/>
              </a:ext>
            </a:extLst>
          </p:cNvPr>
          <p:cNvCxnSpPr>
            <a:cxnSpLocks/>
          </p:cNvCxnSpPr>
          <p:nvPr/>
        </p:nvCxnSpPr>
        <p:spPr>
          <a:xfrm flipH="1">
            <a:off x="1871762" y="5302263"/>
            <a:ext cx="342601" cy="5316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0972FFD3-E184-4D37-B646-2F2467A76169}"/>
              </a:ext>
            </a:extLst>
          </p:cNvPr>
          <p:cNvSpPr txBox="1"/>
          <p:nvPr/>
        </p:nvSpPr>
        <p:spPr>
          <a:xfrm>
            <a:off x="2194592" y="492255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93" name="Conector reto 92">
            <a:extLst>
              <a:ext uri="{FF2B5EF4-FFF2-40B4-BE49-F238E27FC236}">
                <a16:creationId xmlns:a16="http://schemas.microsoft.com/office/drawing/2014/main" id="{AC599A77-4ADC-47A4-81BC-69CE3963B2E6}"/>
              </a:ext>
            </a:extLst>
          </p:cNvPr>
          <p:cNvCxnSpPr>
            <a:cxnSpLocks/>
          </p:cNvCxnSpPr>
          <p:nvPr/>
        </p:nvCxnSpPr>
        <p:spPr>
          <a:xfrm>
            <a:off x="204444" y="4463344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5033F757-0F80-4DBA-8C24-C65D4E9CDE31}"/>
              </a:ext>
            </a:extLst>
          </p:cNvPr>
          <p:cNvSpPr txBox="1"/>
          <p:nvPr/>
        </p:nvSpPr>
        <p:spPr>
          <a:xfrm>
            <a:off x="-64799" y="4069327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1CA0147C-FCD8-4542-BAB8-19E6AA1453ED}"/>
              </a:ext>
            </a:extLst>
          </p:cNvPr>
          <p:cNvSpPr txBox="1"/>
          <p:nvPr/>
        </p:nvSpPr>
        <p:spPr>
          <a:xfrm>
            <a:off x="48613" y="530226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96" name="Conector reto 95">
            <a:extLst>
              <a:ext uri="{FF2B5EF4-FFF2-40B4-BE49-F238E27FC236}">
                <a16:creationId xmlns:a16="http://schemas.microsoft.com/office/drawing/2014/main" id="{D9B4BFC5-07F4-41CE-9D72-A811E70667AD}"/>
              </a:ext>
            </a:extLst>
          </p:cNvPr>
          <p:cNvCxnSpPr>
            <a:cxnSpLocks/>
          </p:cNvCxnSpPr>
          <p:nvPr/>
        </p:nvCxnSpPr>
        <p:spPr>
          <a:xfrm flipH="1">
            <a:off x="2451651" y="4509322"/>
            <a:ext cx="231589" cy="4939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AD48E2F6-1B21-43D0-B207-6EC66DC78647}"/>
              </a:ext>
            </a:extLst>
          </p:cNvPr>
          <p:cNvSpPr txBox="1"/>
          <p:nvPr/>
        </p:nvSpPr>
        <p:spPr>
          <a:xfrm>
            <a:off x="1746008" y="5663389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1</a:t>
            </a:r>
          </a:p>
        </p:txBody>
      </p:sp>
      <p:cxnSp>
        <p:nvCxnSpPr>
          <p:cNvPr id="115" name="Conector reto 114">
            <a:extLst>
              <a:ext uri="{FF2B5EF4-FFF2-40B4-BE49-F238E27FC236}">
                <a16:creationId xmlns:a16="http://schemas.microsoft.com/office/drawing/2014/main" id="{4E17C933-7E5D-489D-997E-58BA2114C0AA}"/>
              </a:ext>
            </a:extLst>
          </p:cNvPr>
          <p:cNvCxnSpPr>
            <a:cxnSpLocks/>
          </p:cNvCxnSpPr>
          <p:nvPr/>
        </p:nvCxnSpPr>
        <p:spPr>
          <a:xfrm flipH="1">
            <a:off x="10562026" y="1484259"/>
            <a:ext cx="342601" cy="5316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7CED6D15-3543-498A-B5C8-F8174C029BFF}"/>
              </a:ext>
            </a:extLst>
          </p:cNvPr>
          <p:cNvSpPr txBox="1"/>
          <p:nvPr/>
        </p:nvSpPr>
        <p:spPr>
          <a:xfrm>
            <a:off x="10884856" y="110455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117" name="Hexágono 116">
            <a:extLst>
              <a:ext uri="{FF2B5EF4-FFF2-40B4-BE49-F238E27FC236}">
                <a16:creationId xmlns:a16="http://schemas.microsoft.com/office/drawing/2014/main" id="{8346BCB6-4F62-4CFC-B371-AD183FB2448E}"/>
              </a:ext>
            </a:extLst>
          </p:cNvPr>
          <p:cNvSpPr/>
          <p:nvPr/>
        </p:nvSpPr>
        <p:spPr>
          <a:xfrm>
            <a:off x="11373504" y="-120660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117EF548-354B-41DF-8376-10B4895989B2}"/>
              </a:ext>
            </a:extLst>
          </p:cNvPr>
          <p:cNvSpPr txBox="1"/>
          <p:nvPr/>
        </p:nvSpPr>
        <p:spPr>
          <a:xfrm>
            <a:off x="12752621" y="-351493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119" name="Conector reto 118">
            <a:extLst>
              <a:ext uri="{FF2B5EF4-FFF2-40B4-BE49-F238E27FC236}">
                <a16:creationId xmlns:a16="http://schemas.microsoft.com/office/drawing/2014/main" id="{A28DF0C1-60D3-4F20-A14C-784372973CDD}"/>
              </a:ext>
            </a:extLst>
          </p:cNvPr>
          <p:cNvCxnSpPr>
            <a:cxnSpLocks/>
          </p:cNvCxnSpPr>
          <p:nvPr/>
        </p:nvCxnSpPr>
        <p:spPr>
          <a:xfrm>
            <a:off x="11799157" y="1185312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246ED5B1-9950-49CC-982A-6A59D5EE9EFF}"/>
              </a:ext>
            </a:extLst>
          </p:cNvPr>
          <p:cNvSpPr txBox="1"/>
          <p:nvPr/>
        </p:nvSpPr>
        <p:spPr>
          <a:xfrm>
            <a:off x="11643326" y="824374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ACAF112D-B41F-4093-B201-A056CFD1F73F}"/>
              </a:ext>
            </a:extLst>
          </p:cNvPr>
          <p:cNvSpPr txBox="1"/>
          <p:nvPr/>
        </p:nvSpPr>
        <p:spPr>
          <a:xfrm>
            <a:off x="11564419" y="198713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22" name="Conector reto 121">
            <a:extLst>
              <a:ext uri="{FF2B5EF4-FFF2-40B4-BE49-F238E27FC236}">
                <a16:creationId xmlns:a16="http://schemas.microsoft.com/office/drawing/2014/main" id="{1F547F7E-7EDE-4995-95AF-BF7C35CDEF42}"/>
              </a:ext>
            </a:extLst>
          </p:cNvPr>
          <p:cNvCxnSpPr>
            <a:cxnSpLocks/>
          </p:cNvCxnSpPr>
          <p:nvPr/>
        </p:nvCxnSpPr>
        <p:spPr>
          <a:xfrm>
            <a:off x="13064422" y="1185312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13636479-32D8-4687-8664-1F5C00203579}"/>
              </a:ext>
            </a:extLst>
          </p:cNvPr>
          <p:cNvSpPr txBox="1"/>
          <p:nvPr/>
        </p:nvSpPr>
        <p:spPr>
          <a:xfrm>
            <a:off x="12902082" y="1986664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5ABD5391-1D85-4F1A-8B1F-5DB326BE6B13}"/>
              </a:ext>
            </a:extLst>
          </p:cNvPr>
          <p:cNvSpPr txBox="1"/>
          <p:nvPr/>
        </p:nvSpPr>
        <p:spPr>
          <a:xfrm>
            <a:off x="12874661" y="82437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25" name="Conector reto 124">
            <a:extLst>
              <a:ext uri="{FF2B5EF4-FFF2-40B4-BE49-F238E27FC236}">
                <a16:creationId xmlns:a16="http://schemas.microsoft.com/office/drawing/2014/main" id="{7474F259-0DDD-4D14-8126-067EAD1370ED}"/>
              </a:ext>
            </a:extLst>
          </p:cNvPr>
          <p:cNvCxnSpPr>
            <a:cxnSpLocks/>
          </p:cNvCxnSpPr>
          <p:nvPr/>
        </p:nvCxnSpPr>
        <p:spPr>
          <a:xfrm>
            <a:off x="13462655" y="240279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AA8DFF7A-2A53-47C7-A5C9-6C2E00AF75AF}"/>
              </a:ext>
            </a:extLst>
          </p:cNvPr>
          <p:cNvSpPr txBox="1"/>
          <p:nvPr/>
        </p:nvSpPr>
        <p:spPr>
          <a:xfrm>
            <a:off x="13317543" y="-142345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590939EC-E09D-48CD-AAEC-915D69217AF1}"/>
              </a:ext>
            </a:extLst>
          </p:cNvPr>
          <p:cNvSpPr txBox="1"/>
          <p:nvPr/>
        </p:nvSpPr>
        <p:spPr>
          <a:xfrm>
            <a:off x="13316460" y="106331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28" name="Conector reto 127">
            <a:extLst>
              <a:ext uri="{FF2B5EF4-FFF2-40B4-BE49-F238E27FC236}">
                <a16:creationId xmlns:a16="http://schemas.microsoft.com/office/drawing/2014/main" id="{D9D3C303-5279-476A-9D12-3F12D803CE22}"/>
              </a:ext>
            </a:extLst>
          </p:cNvPr>
          <p:cNvCxnSpPr>
            <a:cxnSpLocks/>
          </p:cNvCxnSpPr>
          <p:nvPr/>
        </p:nvCxnSpPr>
        <p:spPr>
          <a:xfrm>
            <a:off x="11782887" y="-619707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CaixaDeTexto 128">
            <a:extLst>
              <a:ext uri="{FF2B5EF4-FFF2-40B4-BE49-F238E27FC236}">
                <a16:creationId xmlns:a16="http://schemas.microsoft.com/office/drawing/2014/main" id="{DF16E266-D96D-4406-A486-9A06798CD165}"/>
              </a:ext>
            </a:extLst>
          </p:cNvPr>
          <p:cNvSpPr txBox="1"/>
          <p:nvPr/>
        </p:nvSpPr>
        <p:spPr>
          <a:xfrm>
            <a:off x="11513644" y="-1013724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30" name="CaixaDeTexto 129">
            <a:extLst>
              <a:ext uri="{FF2B5EF4-FFF2-40B4-BE49-F238E27FC236}">
                <a16:creationId xmlns:a16="http://schemas.microsoft.com/office/drawing/2014/main" id="{2F21EF8E-7ED9-4715-B6CD-BC35A240C959}"/>
              </a:ext>
            </a:extLst>
          </p:cNvPr>
          <p:cNvSpPr txBox="1"/>
          <p:nvPr/>
        </p:nvSpPr>
        <p:spPr>
          <a:xfrm>
            <a:off x="11627056" y="21921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1" name="CaixaDeTexto 130">
            <a:extLst>
              <a:ext uri="{FF2B5EF4-FFF2-40B4-BE49-F238E27FC236}">
                <a16:creationId xmlns:a16="http://schemas.microsoft.com/office/drawing/2014/main" id="{BEF44A62-182F-474A-82A7-1077DEC0AD31}"/>
              </a:ext>
            </a:extLst>
          </p:cNvPr>
          <p:cNvSpPr txBox="1"/>
          <p:nvPr/>
        </p:nvSpPr>
        <p:spPr>
          <a:xfrm>
            <a:off x="11001857" y="374846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32" name="CaixaDeTexto 131">
            <a:extLst>
              <a:ext uri="{FF2B5EF4-FFF2-40B4-BE49-F238E27FC236}">
                <a16:creationId xmlns:a16="http://schemas.microsoft.com/office/drawing/2014/main" id="{36F1CD5B-0EA5-42BE-9229-9ABA65E269ED}"/>
              </a:ext>
            </a:extLst>
          </p:cNvPr>
          <p:cNvSpPr txBox="1"/>
          <p:nvPr/>
        </p:nvSpPr>
        <p:spPr>
          <a:xfrm>
            <a:off x="13386758" y="441808"/>
            <a:ext cx="478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1</a:t>
            </a:r>
          </a:p>
        </p:txBody>
      </p:sp>
      <p:cxnSp>
        <p:nvCxnSpPr>
          <p:cNvPr id="133" name="Conector reto 132">
            <a:extLst>
              <a:ext uri="{FF2B5EF4-FFF2-40B4-BE49-F238E27FC236}">
                <a16:creationId xmlns:a16="http://schemas.microsoft.com/office/drawing/2014/main" id="{4CA99CB1-D3D7-4A30-ACF1-3A3C2E0C3FB7}"/>
              </a:ext>
            </a:extLst>
          </p:cNvPr>
          <p:cNvCxnSpPr>
            <a:cxnSpLocks/>
          </p:cNvCxnSpPr>
          <p:nvPr/>
        </p:nvCxnSpPr>
        <p:spPr>
          <a:xfrm flipH="1">
            <a:off x="11159839" y="669257"/>
            <a:ext cx="231589" cy="4939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tângulo 81">
            <a:extLst>
              <a:ext uri="{FF2B5EF4-FFF2-40B4-BE49-F238E27FC236}">
                <a16:creationId xmlns:a16="http://schemas.microsoft.com/office/drawing/2014/main" id="{A896F14E-AF56-453D-8683-4970FA0D17A4}"/>
              </a:ext>
            </a:extLst>
          </p:cNvPr>
          <p:cNvSpPr/>
          <p:nvPr/>
        </p:nvSpPr>
        <p:spPr>
          <a:xfrm>
            <a:off x="3020536" y="625668"/>
            <a:ext cx="20467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β</a:t>
            </a: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(1,4)</a:t>
            </a:r>
            <a:endParaRPr kumimoji="0" lang="pt-BR" sz="4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BCFA6418-949B-4176-B94B-48FFC7E2D551}"/>
              </a:ext>
            </a:extLst>
          </p:cNvPr>
          <p:cNvSpPr txBox="1"/>
          <p:nvPr/>
        </p:nvSpPr>
        <p:spPr>
          <a:xfrm>
            <a:off x="4249545" y="5662008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NH</a:t>
            </a:r>
          </a:p>
        </p:txBody>
      </p:sp>
      <p:cxnSp>
        <p:nvCxnSpPr>
          <p:cNvPr id="99" name="Conector reto 98">
            <a:extLst>
              <a:ext uri="{FF2B5EF4-FFF2-40B4-BE49-F238E27FC236}">
                <a16:creationId xmlns:a16="http://schemas.microsoft.com/office/drawing/2014/main" id="{917FBBED-2596-4EF4-951E-91A1A3846D38}"/>
              </a:ext>
            </a:extLst>
          </p:cNvPr>
          <p:cNvCxnSpPr>
            <a:cxnSpLocks/>
          </p:cNvCxnSpPr>
          <p:nvPr/>
        </p:nvCxnSpPr>
        <p:spPr>
          <a:xfrm>
            <a:off x="4453727" y="6123673"/>
            <a:ext cx="0" cy="23458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5F925551-4E3D-4184-83BE-1D624C42458F}"/>
              </a:ext>
            </a:extLst>
          </p:cNvPr>
          <p:cNvSpPr txBox="1"/>
          <p:nvPr/>
        </p:nvSpPr>
        <p:spPr>
          <a:xfrm>
            <a:off x="4275705" y="635619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grpSp>
        <p:nvGrpSpPr>
          <p:cNvPr id="101" name="Agrupar 100">
            <a:extLst>
              <a:ext uri="{FF2B5EF4-FFF2-40B4-BE49-F238E27FC236}">
                <a16:creationId xmlns:a16="http://schemas.microsoft.com/office/drawing/2014/main" id="{5E05440C-30F8-45C0-B9FF-9B91292AE01B}"/>
              </a:ext>
            </a:extLst>
          </p:cNvPr>
          <p:cNvGrpSpPr/>
          <p:nvPr/>
        </p:nvGrpSpPr>
        <p:grpSpPr>
          <a:xfrm rot="5400000">
            <a:off x="4829569" y="6144533"/>
            <a:ext cx="461665" cy="804984"/>
            <a:chOff x="8757181" y="2029631"/>
            <a:chExt cx="461665" cy="804984"/>
          </a:xfrm>
        </p:grpSpPr>
        <p:cxnSp>
          <p:nvCxnSpPr>
            <p:cNvPr id="102" name="Conector reto 101">
              <a:extLst>
                <a:ext uri="{FF2B5EF4-FFF2-40B4-BE49-F238E27FC236}">
                  <a16:creationId xmlns:a16="http://schemas.microsoft.com/office/drawing/2014/main" id="{0AB5346D-CF5C-48F3-9DE8-3645D4552B4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69437" y="2661195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to 102">
              <a:extLst>
                <a:ext uri="{FF2B5EF4-FFF2-40B4-BE49-F238E27FC236}">
                  <a16:creationId xmlns:a16="http://schemas.microsoft.com/office/drawing/2014/main" id="{871D0C9D-1966-45E9-8C32-04BBF70C292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76681" y="2655552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CaixaDeTexto 103">
              <a:extLst>
                <a:ext uri="{FF2B5EF4-FFF2-40B4-BE49-F238E27FC236}">
                  <a16:creationId xmlns:a16="http://schemas.microsoft.com/office/drawing/2014/main" id="{9FFBCB3B-CDD9-4CEC-A841-FE286E7427E4}"/>
                </a:ext>
              </a:extLst>
            </p:cNvPr>
            <p:cNvSpPr txBox="1"/>
            <p:nvPr/>
          </p:nvSpPr>
          <p:spPr>
            <a:xfrm rot="16200000">
              <a:off x="8748972" y="2037840"/>
              <a:ext cx="478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O</a:t>
              </a:r>
            </a:p>
          </p:txBody>
        </p:sp>
      </p:grp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A3611C6E-4663-429F-84DE-5CBEEB3254B5}"/>
              </a:ext>
            </a:extLst>
          </p:cNvPr>
          <p:cNvSpPr txBox="1"/>
          <p:nvPr/>
        </p:nvSpPr>
        <p:spPr>
          <a:xfrm>
            <a:off x="4249545" y="7052447"/>
            <a:ext cx="735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3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106" name="Conector reto 105">
            <a:extLst>
              <a:ext uri="{FF2B5EF4-FFF2-40B4-BE49-F238E27FC236}">
                <a16:creationId xmlns:a16="http://schemas.microsoft.com/office/drawing/2014/main" id="{699C0977-970C-41FF-9546-D1A8E5F315ED}"/>
              </a:ext>
            </a:extLst>
          </p:cNvPr>
          <p:cNvCxnSpPr>
            <a:cxnSpLocks/>
          </p:cNvCxnSpPr>
          <p:nvPr/>
        </p:nvCxnSpPr>
        <p:spPr>
          <a:xfrm>
            <a:off x="4441987" y="6817858"/>
            <a:ext cx="0" cy="23458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B931EC28-BEB8-4C09-AA5E-BC300975CE0F}"/>
              </a:ext>
            </a:extLst>
          </p:cNvPr>
          <p:cNvSpPr txBox="1"/>
          <p:nvPr/>
        </p:nvSpPr>
        <p:spPr>
          <a:xfrm>
            <a:off x="7093694" y="4404809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NH</a:t>
            </a:r>
          </a:p>
        </p:txBody>
      </p:sp>
      <p:cxnSp>
        <p:nvCxnSpPr>
          <p:cNvPr id="108" name="Conector reto 107">
            <a:extLst>
              <a:ext uri="{FF2B5EF4-FFF2-40B4-BE49-F238E27FC236}">
                <a16:creationId xmlns:a16="http://schemas.microsoft.com/office/drawing/2014/main" id="{44394301-B042-49D3-9DE1-5B1B39A8CBDD}"/>
              </a:ext>
            </a:extLst>
          </p:cNvPr>
          <p:cNvCxnSpPr>
            <a:cxnSpLocks/>
          </p:cNvCxnSpPr>
          <p:nvPr/>
        </p:nvCxnSpPr>
        <p:spPr>
          <a:xfrm>
            <a:off x="7297876" y="4866474"/>
            <a:ext cx="0" cy="23458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AADDD607-5FDB-46AF-9EEF-C992A301F94A}"/>
              </a:ext>
            </a:extLst>
          </p:cNvPr>
          <p:cNvSpPr txBox="1"/>
          <p:nvPr/>
        </p:nvSpPr>
        <p:spPr>
          <a:xfrm>
            <a:off x="7119854" y="509899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grpSp>
        <p:nvGrpSpPr>
          <p:cNvPr id="110" name="Agrupar 109">
            <a:extLst>
              <a:ext uri="{FF2B5EF4-FFF2-40B4-BE49-F238E27FC236}">
                <a16:creationId xmlns:a16="http://schemas.microsoft.com/office/drawing/2014/main" id="{B7A94016-7232-4F65-9ECD-94A8238C5E4F}"/>
              </a:ext>
            </a:extLst>
          </p:cNvPr>
          <p:cNvGrpSpPr/>
          <p:nvPr/>
        </p:nvGrpSpPr>
        <p:grpSpPr>
          <a:xfrm rot="5400000">
            <a:off x="7673718" y="4887334"/>
            <a:ext cx="461665" cy="804984"/>
            <a:chOff x="8757181" y="2029631"/>
            <a:chExt cx="461665" cy="804984"/>
          </a:xfrm>
        </p:grpSpPr>
        <p:cxnSp>
          <p:nvCxnSpPr>
            <p:cNvPr id="111" name="Conector reto 110">
              <a:extLst>
                <a:ext uri="{FF2B5EF4-FFF2-40B4-BE49-F238E27FC236}">
                  <a16:creationId xmlns:a16="http://schemas.microsoft.com/office/drawing/2014/main" id="{1BFAD49F-ADB8-47B6-9602-D07293049A9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69437" y="2661195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to 111">
              <a:extLst>
                <a:ext uri="{FF2B5EF4-FFF2-40B4-BE49-F238E27FC236}">
                  <a16:creationId xmlns:a16="http://schemas.microsoft.com/office/drawing/2014/main" id="{4ADB8A7E-52A0-4146-9EE3-437EAD5DBE4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76681" y="2655552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CaixaDeTexto 112">
              <a:extLst>
                <a:ext uri="{FF2B5EF4-FFF2-40B4-BE49-F238E27FC236}">
                  <a16:creationId xmlns:a16="http://schemas.microsoft.com/office/drawing/2014/main" id="{59263935-46B0-49FA-AC77-F984337B45DB}"/>
                </a:ext>
              </a:extLst>
            </p:cNvPr>
            <p:cNvSpPr txBox="1"/>
            <p:nvPr/>
          </p:nvSpPr>
          <p:spPr>
            <a:xfrm rot="16200000">
              <a:off x="8748972" y="2037840"/>
              <a:ext cx="478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O</a:t>
              </a:r>
            </a:p>
          </p:txBody>
        </p:sp>
      </p:grp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2B5911FD-A978-4D90-8035-674DB2B5660F}"/>
              </a:ext>
            </a:extLst>
          </p:cNvPr>
          <p:cNvSpPr txBox="1"/>
          <p:nvPr/>
        </p:nvSpPr>
        <p:spPr>
          <a:xfrm>
            <a:off x="7093694" y="5795248"/>
            <a:ext cx="735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3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134" name="Conector reto 133">
            <a:extLst>
              <a:ext uri="{FF2B5EF4-FFF2-40B4-BE49-F238E27FC236}">
                <a16:creationId xmlns:a16="http://schemas.microsoft.com/office/drawing/2014/main" id="{7B4C60F9-38BD-47F4-83C2-35E7A51D8CA6}"/>
              </a:ext>
            </a:extLst>
          </p:cNvPr>
          <p:cNvCxnSpPr>
            <a:cxnSpLocks/>
          </p:cNvCxnSpPr>
          <p:nvPr/>
        </p:nvCxnSpPr>
        <p:spPr>
          <a:xfrm>
            <a:off x="7286136" y="5560659"/>
            <a:ext cx="0" cy="23458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reto 134">
            <a:extLst>
              <a:ext uri="{FF2B5EF4-FFF2-40B4-BE49-F238E27FC236}">
                <a16:creationId xmlns:a16="http://schemas.microsoft.com/office/drawing/2014/main" id="{99348848-AEBD-4B62-BD0B-7E2C0C1F8976}"/>
              </a:ext>
            </a:extLst>
          </p:cNvPr>
          <p:cNvCxnSpPr>
            <a:cxnSpLocks/>
          </p:cNvCxnSpPr>
          <p:nvPr/>
        </p:nvCxnSpPr>
        <p:spPr>
          <a:xfrm>
            <a:off x="10135501" y="2529280"/>
            <a:ext cx="0" cy="66007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CaixaDeTexto 135">
            <a:extLst>
              <a:ext uri="{FF2B5EF4-FFF2-40B4-BE49-F238E27FC236}">
                <a16:creationId xmlns:a16="http://schemas.microsoft.com/office/drawing/2014/main" id="{E2E5F6F0-6DA7-4EBC-9869-B5AB2719D753}"/>
              </a:ext>
            </a:extLst>
          </p:cNvPr>
          <p:cNvSpPr txBox="1"/>
          <p:nvPr/>
        </p:nvSpPr>
        <p:spPr>
          <a:xfrm>
            <a:off x="9965137" y="3183528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NH</a:t>
            </a:r>
          </a:p>
        </p:txBody>
      </p:sp>
      <p:cxnSp>
        <p:nvCxnSpPr>
          <p:cNvPr id="137" name="Conector reto 136">
            <a:extLst>
              <a:ext uri="{FF2B5EF4-FFF2-40B4-BE49-F238E27FC236}">
                <a16:creationId xmlns:a16="http://schemas.microsoft.com/office/drawing/2014/main" id="{1577992A-9F68-48A5-B0C9-2966CB5A3538}"/>
              </a:ext>
            </a:extLst>
          </p:cNvPr>
          <p:cNvCxnSpPr>
            <a:cxnSpLocks/>
          </p:cNvCxnSpPr>
          <p:nvPr/>
        </p:nvCxnSpPr>
        <p:spPr>
          <a:xfrm>
            <a:off x="10169319" y="3645193"/>
            <a:ext cx="0" cy="23458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CaixaDeTexto 137">
            <a:extLst>
              <a:ext uri="{FF2B5EF4-FFF2-40B4-BE49-F238E27FC236}">
                <a16:creationId xmlns:a16="http://schemas.microsoft.com/office/drawing/2014/main" id="{A013D16D-EE9B-4C4D-884D-99AF9ECAA9DB}"/>
              </a:ext>
            </a:extLst>
          </p:cNvPr>
          <p:cNvSpPr txBox="1"/>
          <p:nvPr/>
        </p:nvSpPr>
        <p:spPr>
          <a:xfrm>
            <a:off x="9991297" y="387771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grpSp>
        <p:nvGrpSpPr>
          <p:cNvPr id="139" name="Agrupar 138">
            <a:extLst>
              <a:ext uri="{FF2B5EF4-FFF2-40B4-BE49-F238E27FC236}">
                <a16:creationId xmlns:a16="http://schemas.microsoft.com/office/drawing/2014/main" id="{C571AA64-CE1A-4CDD-B297-ED7958546CFC}"/>
              </a:ext>
            </a:extLst>
          </p:cNvPr>
          <p:cNvGrpSpPr/>
          <p:nvPr/>
        </p:nvGrpSpPr>
        <p:grpSpPr>
          <a:xfrm rot="5400000">
            <a:off x="10545161" y="3666053"/>
            <a:ext cx="461665" cy="804984"/>
            <a:chOff x="8757181" y="2029631"/>
            <a:chExt cx="461665" cy="804984"/>
          </a:xfrm>
        </p:grpSpPr>
        <p:cxnSp>
          <p:nvCxnSpPr>
            <p:cNvPr id="140" name="Conector reto 139">
              <a:extLst>
                <a:ext uri="{FF2B5EF4-FFF2-40B4-BE49-F238E27FC236}">
                  <a16:creationId xmlns:a16="http://schemas.microsoft.com/office/drawing/2014/main" id="{D0642FA5-EF3A-4AEF-8D42-ACADD2E8D08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69437" y="2661195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ector reto 140">
              <a:extLst>
                <a:ext uri="{FF2B5EF4-FFF2-40B4-BE49-F238E27FC236}">
                  <a16:creationId xmlns:a16="http://schemas.microsoft.com/office/drawing/2014/main" id="{58216021-FA67-4A75-BDE9-076710F2399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76681" y="2655552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CaixaDeTexto 141">
              <a:extLst>
                <a:ext uri="{FF2B5EF4-FFF2-40B4-BE49-F238E27FC236}">
                  <a16:creationId xmlns:a16="http://schemas.microsoft.com/office/drawing/2014/main" id="{63FED565-E9B3-4A6F-A7E3-92529DF1896C}"/>
                </a:ext>
              </a:extLst>
            </p:cNvPr>
            <p:cNvSpPr txBox="1"/>
            <p:nvPr/>
          </p:nvSpPr>
          <p:spPr>
            <a:xfrm rot="16200000">
              <a:off x="8748972" y="2037840"/>
              <a:ext cx="478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O</a:t>
              </a:r>
            </a:p>
          </p:txBody>
        </p:sp>
      </p:grpSp>
      <p:sp>
        <p:nvSpPr>
          <p:cNvPr id="143" name="CaixaDeTexto 142">
            <a:extLst>
              <a:ext uri="{FF2B5EF4-FFF2-40B4-BE49-F238E27FC236}">
                <a16:creationId xmlns:a16="http://schemas.microsoft.com/office/drawing/2014/main" id="{51B15D8F-2473-49EC-9DD8-B2A6359B194D}"/>
              </a:ext>
            </a:extLst>
          </p:cNvPr>
          <p:cNvSpPr txBox="1"/>
          <p:nvPr/>
        </p:nvSpPr>
        <p:spPr>
          <a:xfrm>
            <a:off x="9965137" y="4573967"/>
            <a:ext cx="735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3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144" name="Conector reto 143">
            <a:extLst>
              <a:ext uri="{FF2B5EF4-FFF2-40B4-BE49-F238E27FC236}">
                <a16:creationId xmlns:a16="http://schemas.microsoft.com/office/drawing/2014/main" id="{96908F0C-AEEB-40CD-B747-56A491A3AA94}"/>
              </a:ext>
            </a:extLst>
          </p:cNvPr>
          <p:cNvCxnSpPr>
            <a:cxnSpLocks/>
          </p:cNvCxnSpPr>
          <p:nvPr/>
        </p:nvCxnSpPr>
        <p:spPr>
          <a:xfrm>
            <a:off x="10157579" y="4339378"/>
            <a:ext cx="0" cy="23458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682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0D2B6A0-92C8-413C-878D-4E754D93A8E2}"/>
              </a:ext>
            </a:extLst>
          </p:cNvPr>
          <p:cNvSpPr/>
          <p:nvPr/>
        </p:nvSpPr>
        <p:spPr>
          <a:xfrm>
            <a:off x="1538514" y="2274838"/>
            <a:ext cx="91149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Principais Funções biológicas</a:t>
            </a:r>
          </a:p>
        </p:txBody>
      </p:sp>
    </p:spTree>
    <p:extLst>
      <p:ext uri="{BB962C8B-B14F-4D97-AF65-F5344CB8AC3E}">
        <p14:creationId xmlns:p14="http://schemas.microsoft.com/office/powerpoint/2010/main" val="42041687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3F7F080C-C25D-41DD-99E4-A799EDA63749}"/>
              </a:ext>
            </a:extLst>
          </p:cNvPr>
          <p:cNvSpPr/>
          <p:nvPr/>
        </p:nvSpPr>
        <p:spPr>
          <a:xfrm>
            <a:off x="711199" y="534535"/>
            <a:ext cx="110453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Funções biológicas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DC9BCA9-FD6D-4AEE-B441-3653EA311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98" y="4565967"/>
            <a:ext cx="8557487" cy="726696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Estrutural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7A79EEE-11C6-4568-9311-431D894C52F4}"/>
              </a:ext>
            </a:extLst>
          </p:cNvPr>
          <p:cNvSpPr txBox="1">
            <a:spLocks/>
          </p:cNvSpPr>
          <p:nvPr/>
        </p:nvSpPr>
        <p:spPr>
          <a:xfrm>
            <a:off x="711198" y="2740901"/>
            <a:ext cx="8557487" cy="726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Energética</a:t>
            </a:r>
          </a:p>
        </p:txBody>
      </p:sp>
    </p:spTree>
    <p:extLst>
      <p:ext uri="{BB962C8B-B14F-4D97-AF65-F5344CB8AC3E}">
        <p14:creationId xmlns:p14="http://schemas.microsoft.com/office/powerpoint/2010/main" val="2056939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1586813" y="2369709"/>
            <a:ext cx="9018373" cy="21185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pt-BR" b="1" dirty="0">
                <a:solidFill>
                  <a:schemeClr val="accent4"/>
                </a:solidFill>
                <a:latin typeface="Bell MT"/>
                <a:ea typeface="Bell MT"/>
                <a:cs typeface="Bell MT"/>
                <a:sym typeface="Bell MT"/>
              </a:rPr>
              <a:t>Tudo que comemos é 100% absorvido por nossas células?</a:t>
            </a:r>
            <a:endParaRPr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629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4CDDF-412B-1BA2-623C-63F03BE7F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270B37-7B24-7964-4E0D-9EB7E794E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2734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3">
            <a:extLst>
              <a:ext uri="{FF2B5EF4-FFF2-40B4-BE49-F238E27FC236}">
                <a16:creationId xmlns:a16="http://schemas.microsoft.com/office/drawing/2014/main" id="{3AB0E804-64D7-4DB3-89E4-764241977BF4}"/>
              </a:ext>
            </a:extLst>
          </p:cNvPr>
          <p:cNvSpPr/>
          <p:nvPr/>
        </p:nvSpPr>
        <p:spPr>
          <a:xfrm>
            <a:off x="8410074" y="5289794"/>
            <a:ext cx="3427288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sng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Contato:</a:t>
            </a:r>
            <a:endParaRPr kumimoji="0" lang="pt-BR" sz="2400" b="1" i="0" u="sng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/>
              <a:ea typeface="+mn-ea"/>
              <a:cs typeface="+mn-c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Bell M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danilo_as@live.com</a:t>
            </a:r>
            <a:endParaRPr kumimoji="0" lang="pt-BR" sz="2400" b="1" i="0" u="none" strike="noStrike" kern="1200" cap="none" spc="-1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Bell M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Bell M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danilo.santos@ufes.br</a:t>
            </a:r>
            <a:endParaRPr kumimoji="0" lang="pt-BR" sz="2400" b="1" i="0" u="none" strike="noStrike" kern="1200" cap="none" spc="-1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Bell M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/>
              <a:ea typeface="+mn-ea"/>
              <a:cs typeface="+mn-cs"/>
            </a:endParaRP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EB32945B-974A-4F7B-A208-DD998150F071}"/>
              </a:ext>
            </a:extLst>
          </p:cNvPr>
          <p:cNvSpPr/>
          <p:nvPr/>
        </p:nvSpPr>
        <p:spPr>
          <a:xfrm>
            <a:off x="6096000" y="254884"/>
            <a:ext cx="5904655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Danilo Andrade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Engenheiro Agrônomo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Dr. Em Produção Vegetal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/>
              <a:ea typeface="+mn-ea"/>
              <a:cs typeface="+mn-cs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1C3AEC9-8199-4830-B962-CE3FB9116530}"/>
              </a:ext>
            </a:extLst>
          </p:cNvPr>
          <p:cNvCxnSpPr>
            <a:cxnSpLocks/>
          </p:cNvCxnSpPr>
          <p:nvPr/>
        </p:nvCxnSpPr>
        <p:spPr>
          <a:xfrm>
            <a:off x="7593263" y="112384"/>
            <a:ext cx="0" cy="1986872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C258D24A-A259-44EA-9969-282C967E9816}"/>
              </a:ext>
            </a:extLst>
          </p:cNvPr>
          <p:cNvCxnSpPr>
            <a:cxnSpLocks/>
          </p:cNvCxnSpPr>
          <p:nvPr/>
        </p:nvCxnSpPr>
        <p:spPr>
          <a:xfrm flipH="1">
            <a:off x="7110663" y="1574196"/>
            <a:ext cx="4875088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513E28D9-989E-4569-A5CA-D92B6E813554}"/>
              </a:ext>
            </a:extLst>
          </p:cNvPr>
          <p:cNvSpPr/>
          <p:nvPr/>
        </p:nvSpPr>
        <p:spPr>
          <a:xfrm>
            <a:off x="919555" y="2562167"/>
            <a:ext cx="6673708" cy="2472744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68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Lipídios</a:t>
            </a:r>
          </a:p>
        </p:txBody>
      </p:sp>
    </p:spTree>
    <p:extLst>
      <p:ext uri="{BB962C8B-B14F-4D97-AF65-F5344CB8AC3E}">
        <p14:creationId xmlns:p14="http://schemas.microsoft.com/office/powerpoint/2010/main" val="9236606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379131-469C-4FA1-8DFC-B46448201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0530"/>
            <a:ext cx="10515600" cy="93129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bg1"/>
                </a:solidFill>
                <a:latin typeface="Bell MT" panose="02020503060305020303" pitchFamily="18" charset="0"/>
              </a:rPr>
              <a:t>Uma característica geral dos lipídios é que em sua maior parte são moléculas hidrofóbicas</a:t>
            </a:r>
          </a:p>
          <a:p>
            <a:endParaRPr lang="pt-BR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endParaRPr lang="pt-BR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0843A44-3A24-4AD8-A309-69E8AE575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pt-BR" u="sng" dirty="0">
                <a:solidFill>
                  <a:schemeClr val="accent4"/>
                </a:solidFill>
                <a:latin typeface="Eras Bold ITC" panose="020B0907030504020204" pitchFamily="34" charset="0"/>
              </a:rPr>
              <a:t>Característica geral dos lipídios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FD02AD1-03CF-48E3-94D1-75BCA837B9EA}"/>
              </a:ext>
            </a:extLst>
          </p:cNvPr>
          <p:cNvSpPr txBox="1">
            <a:spLocks/>
          </p:cNvSpPr>
          <p:nvPr/>
        </p:nvSpPr>
        <p:spPr>
          <a:xfrm>
            <a:off x="838200" y="3893117"/>
            <a:ext cx="10515600" cy="578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Ou seja, são moléculas insolúveis em água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F3EEC7DC-43C4-4082-8F01-1795CB0608CA}"/>
              </a:ext>
            </a:extLst>
          </p:cNvPr>
          <p:cNvSpPr txBox="1">
            <a:spLocks/>
          </p:cNvSpPr>
          <p:nvPr/>
        </p:nvSpPr>
        <p:spPr>
          <a:xfrm>
            <a:off x="838200" y="5193280"/>
            <a:ext cx="10515600" cy="578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São moléculas com uma forte característica apolar</a:t>
            </a:r>
          </a:p>
        </p:txBody>
      </p:sp>
      <p:pic>
        <p:nvPicPr>
          <p:cNvPr id="4098" name="Picture 2" descr="Why Oil and Water Don't Mix">
            <a:extLst>
              <a:ext uri="{FF2B5EF4-FFF2-40B4-BE49-F238E27FC236}">
                <a16:creationId xmlns:a16="http://schemas.microsoft.com/office/drawing/2014/main" id="{87315A66-FF42-4DFB-8B54-387F1CBA8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846" y="2995566"/>
            <a:ext cx="2114549" cy="317182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9696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F6AEC7C-42E1-422B-B825-10C0CBF5C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0" y="333377"/>
            <a:ext cx="1416050" cy="53022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b="1" dirty="0">
                <a:solidFill>
                  <a:schemeClr val="accent4"/>
                </a:solidFill>
                <a:latin typeface="Bell MT" panose="02020503060305020303" pitchFamily="18" charset="0"/>
              </a:rPr>
              <a:t>Lipídios</a:t>
            </a:r>
          </a:p>
          <a:p>
            <a:pPr algn="ctr"/>
            <a:endParaRPr lang="pt-BR" b="1" dirty="0">
              <a:solidFill>
                <a:schemeClr val="accent4"/>
              </a:solidFill>
              <a:latin typeface="Bell MT" panose="02020503060305020303" pitchFamily="18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6019F32F-83CE-4C38-A25B-71E44DAAD466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584825" y="863600"/>
            <a:ext cx="0" cy="292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6B5B663E-7007-40EB-B83B-7383613AB05E}"/>
              </a:ext>
            </a:extLst>
          </p:cNvPr>
          <p:cNvCxnSpPr>
            <a:cxnSpLocks/>
          </p:cNvCxnSpPr>
          <p:nvPr/>
        </p:nvCxnSpPr>
        <p:spPr>
          <a:xfrm flipH="1">
            <a:off x="2193584" y="1155700"/>
            <a:ext cx="71790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A538DEA2-A9E9-49EB-9474-0B92722770F2}"/>
              </a:ext>
            </a:extLst>
          </p:cNvPr>
          <p:cNvSpPr txBox="1">
            <a:spLocks/>
          </p:cNvSpPr>
          <p:nvPr/>
        </p:nvSpPr>
        <p:spPr>
          <a:xfrm>
            <a:off x="914400" y="2047877"/>
            <a:ext cx="2119312" cy="530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Ácido graxos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AFA40D6E-40FB-450F-A935-4145438738F6}"/>
              </a:ext>
            </a:extLst>
          </p:cNvPr>
          <p:cNvSpPr txBox="1">
            <a:spLocks/>
          </p:cNvSpPr>
          <p:nvPr/>
        </p:nvSpPr>
        <p:spPr>
          <a:xfrm>
            <a:off x="8312946" y="1604794"/>
            <a:ext cx="2119312" cy="53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Esteroides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114A5D61-0821-49FF-B101-3FB14297DEB7}"/>
              </a:ext>
            </a:extLst>
          </p:cNvPr>
          <p:cNvSpPr txBox="1">
            <a:spLocks/>
          </p:cNvSpPr>
          <p:nvPr/>
        </p:nvSpPr>
        <p:spPr>
          <a:xfrm>
            <a:off x="700088" y="4181475"/>
            <a:ext cx="2119312" cy="53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Ceras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1CA63F1A-E47D-40B0-ABE0-7C8CE67857DB}"/>
              </a:ext>
            </a:extLst>
          </p:cNvPr>
          <p:cNvSpPr txBox="1">
            <a:spLocks/>
          </p:cNvSpPr>
          <p:nvPr/>
        </p:nvSpPr>
        <p:spPr>
          <a:xfrm>
            <a:off x="3224212" y="4194175"/>
            <a:ext cx="2503488" cy="7014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Triacilgliceróis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Triglicerídeos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56D6D010-2FEA-487A-87E9-950B9436315F}"/>
              </a:ext>
            </a:extLst>
          </p:cNvPr>
          <p:cNvSpPr txBox="1">
            <a:spLocks/>
          </p:cNvSpPr>
          <p:nvPr/>
        </p:nvSpPr>
        <p:spPr>
          <a:xfrm>
            <a:off x="6346152" y="4194173"/>
            <a:ext cx="2621639" cy="997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Glicerofosfolipídeos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Fosfolipídios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85AAFCCA-2A76-42AD-87A3-D2F3DA8ADEC8}"/>
              </a:ext>
            </a:extLst>
          </p:cNvPr>
          <p:cNvSpPr txBox="1">
            <a:spLocks/>
          </p:cNvSpPr>
          <p:nvPr/>
        </p:nvSpPr>
        <p:spPr>
          <a:xfrm>
            <a:off x="9372602" y="4194175"/>
            <a:ext cx="2503488" cy="53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Esfingolipídios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95307CB9-D4E4-44CC-ADCD-1FCE5355050F}"/>
              </a:ext>
            </a:extLst>
          </p:cNvPr>
          <p:cNvCxnSpPr>
            <a:cxnSpLocks/>
          </p:cNvCxnSpPr>
          <p:nvPr/>
        </p:nvCxnSpPr>
        <p:spPr>
          <a:xfrm flipH="1">
            <a:off x="1778003" y="3025689"/>
            <a:ext cx="88735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87F1E480-5D03-4DA5-876D-8195E17D0D09}"/>
              </a:ext>
            </a:extLst>
          </p:cNvPr>
          <p:cNvCxnSpPr>
            <a:cxnSpLocks/>
          </p:cNvCxnSpPr>
          <p:nvPr/>
        </p:nvCxnSpPr>
        <p:spPr>
          <a:xfrm flipH="1">
            <a:off x="1778001" y="3025691"/>
            <a:ext cx="3690" cy="9976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FB5F125C-1835-410C-900E-C25100F53C56}"/>
              </a:ext>
            </a:extLst>
          </p:cNvPr>
          <p:cNvCxnSpPr>
            <a:cxnSpLocks/>
          </p:cNvCxnSpPr>
          <p:nvPr/>
        </p:nvCxnSpPr>
        <p:spPr>
          <a:xfrm>
            <a:off x="4482393" y="3025691"/>
            <a:ext cx="0" cy="9976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321BBC77-BE7B-472E-8D91-55ADAE4CF133}"/>
              </a:ext>
            </a:extLst>
          </p:cNvPr>
          <p:cNvCxnSpPr>
            <a:cxnSpLocks/>
          </p:cNvCxnSpPr>
          <p:nvPr/>
        </p:nvCxnSpPr>
        <p:spPr>
          <a:xfrm>
            <a:off x="2193583" y="2432052"/>
            <a:ext cx="0" cy="5936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3E0B1167-ED63-4882-8759-1ECF1262AEDD}"/>
              </a:ext>
            </a:extLst>
          </p:cNvPr>
          <p:cNvCxnSpPr>
            <a:cxnSpLocks/>
          </p:cNvCxnSpPr>
          <p:nvPr/>
        </p:nvCxnSpPr>
        <p:spPr>
          <a:xfrm>
            <a:off x="2193583" y="1155702"/>
            <a:ext cx="0" cy="8921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4B038352-7C97-408E-A05B-6631248C1E65}"/>
              </a:ext>
            </a:extLst>
          </p:cNvPr>
          <p:cNvCxnSpPr>
            <a:cxnSpLocks/>
          </p:cNvCxnSpPr>
          <p:nvPr/>
        </p:nvCxnSpPr>
        <p:spPr>
          <a:xfrm>
            <a:off x="9372602" y="1155700"/>
            <a:ext cx="0" cy="4597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C777AE08-8755-427C-A831-8E08EF60095A}"/>
              </a:ext>
            </a:extLst>
          </p:cNvPr>
          <p:cNvCxnSpPr>
            <a:cxnSpLocks/>
          </p:cNvCxnSpPr>
          <p:nvPr/>
        </p:nvCxnSpPr>
        <p:spPr>
          <a:xfrm>
            <a:off x="7631993" y="3025691"/>
            <a:ext cx="0" cy="9976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0FC14FAF-146C-42BD-8D89-72748D8FF97D}"/>
              </a:ext>
            </a:extLst>
          </p:cNvPr>
          <p:cNvCxnSpPr>
            <a:cxnSpLocks/>
          </p:cNvCxnSpPr>
          <p:nvPr/>
        </p:nvCxnSpPr>
        <p:spPr>
          <a:xfrm>
            <a:off x="10648277" y="3025691"/>
            <a:ext cx="0" cy="9976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84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D4C5885-9CC6-4972-B6FD-06113F752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65" t="8671" r="13308"/>
          <a:stretch/>
        </p:blipFill>
        <p:spPr>
          <a:xfrm>
            <a:off x="879882" y="1837406"/>
            <a:ext cx="2703579" cy="2075245"/>
          </a:xfrm>
          <a:prstGeom prst="round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5E58F5B-8224-4952-BF2F-E7E5F112E6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" t="7368"/>
          <a:stretch/>
        </p:blipFill>
        <p:spPr>
          <a:xfrm>
            <a:off x="4460791" y="1837406"/>
            <a:ext cx="3066834" cy="2075245"/>
          </a:xfrm>
          <a:prstGeom prst="round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E107789-D53D-4384-887F-0FC526936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4959" y="1837406"/>
            <a:ext cx="3090673" cy="2075245"/>
          </a:xfrm>
          <a:prstGeom prst="round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470A18F-4B9B-4355-997E-F2082377745B}"/>
              </a:ext>
            </a:extLst>
          </p:cNvPr>
          <p:cNvSpPr txBox="1"/>
          <p:nvPr/>
        </p:nvSpPr>
        <p:spPr>
          <a:xfrm>
            <a:off x="646871" y="4515587"/>
            <a:ext cx="3169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Testosterona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192EE87-D47C-448F-A5D7-FDB968311752}"/>
              </a:ext>
            </a:extLst>
          </p:cNvPr>
          <p:cNvSpPr txBox="1"/>
          <p:nvPr/>
        </p:nvSpPr>
        <p:spPr>
          <a:xfrm>
            <a:off x="4358028" y="4560608"/>
            <a:ext cx="3169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Estradiol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5A01022-C7E7-4394-A70B-ED9E57D1893D}"/>
              </a:ext>
            </a:extLst>
          </p:cNvPr>
          <p:cNvSpPr txBox="1"/>
          <p:nvPr/>
        </p:nvSpPr>
        <p:spPr>
          <a:xfrm>
            <a:off x="8404959" y="4560608"/>
            <a:ext cx="3169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Progesterona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656E3AE-5B1E-4A3F-8318-B9A0EF364A45}"/>
              </a:ext>
            </a:extLst>
          </p:cNvPr>
          <p:cNvSpPr txBox="1">
            <a:spLocks/>
          </p:cNvSpPr>
          <p:nvPr/>
        </p:nvSpPr>
        <p:spPr>
          <a:xfrm>
            <a:off x="8562545" y="144917"/>
            <a:ext cx="29483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ras Bold ITC" panose="020B0907030504020204" pitchFamily="34" charset="0"/>
                <a:ea typeface="+mj-ea"/>
                <a:cs typeface="+mj-cs"/>
              </a:rPr>
              <a:t>Esteroides</a:t>
            </a:r>
          </a:p>
        </p:txBody>
      </p:sp>
    </p:spTree>
    <p:extLst>
      <p:ext uri="{BB962C8B-B14F-4D97-AF65-F5344CB8AC3E}">
        <p14:creationId xmlns:p14="http://schemas.microsoft.com/office/powerpoint/2010/main" val="41433002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F6AEC7C-42E1-422B-B825-10C0CBF5C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0" y="333377"/>
            <a:ext cx="1416050" cy="53022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b="1" dirty="0">
                <a:solidFill>
                  <a:schemeClr val="accent4"/>
                </a:solidFill>
                <a:latin typeface="Bell MT" panose="02020503060305020303" pitchFamily="18" charset="0"/>
              </a:rPr>
              <a:t>Lipídios</a:t>
            </a:r>
          </a:p>
          <a:p>
            <a:pPr algn="ctr"/>
            <a:endParaRPr lang="pt-BR" b="1" dirty="0">
              <a:solidFill>
                <a:schemeClr val="accent4"/>
              </a:solidFill>
              <a:latin typeface="Bell MT" panose="02020503060305020303" pitchFamily="18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6019F32F-83CE-4C38-A25B-71E44DAAD466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584825" y="863600"/>
            <a:ext cx="0" cy="292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6B5B663E-7007-40EB-B83B-7383613AB05E}"/>
              </a:ext>
            </a:extLst>
          </p:cNvPr>
          <p:cNvCxnSpPr>
            <a:cxnSpLocks/>
          </p:cNvCxnSpPr>
          <p:nvPr/>
        </p:nvCxnSpPr>
        <p:spPr>
          <a:xfrm flipH="1">
            <a:off x="2193584" y="1155700"/>
            <a:ext cx="71790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A538DEA2-A9E9-49EB-9474-0B92722770F2}"/>
              </a:ext>
            </a:extLst>
          </p:cNvPr>
          <p:cNvSpPr txBox="1">
            <a:spLocks/>
          </p:cNvSpPr>
          <p:nvPr/>
        </p:nvSpPr>
        <p:spPr>
          <a:xfrm>
            <a:off x="914400" y="2047877"/>
            <a:ext cx="2119312" cy="530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Ácido graxos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AFA40D6E-40FB-450F-A935-4145438738F6}"/>
              </a:ext>
            </a:extLst>
          </p:cNvPr>
          <p:cNvSpPr txBox="1">
            <a:spLocks/>
          </p:cNvSpPr>
          <p:nvPr/>
        </p:nvSpPr>
        <p:spPr>
          <a:xfrm>
            <a:off x="8312946" y="1604794"/>
            <a:ext cx="2119312" cy="53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Esteroides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114A5D61-0821-49FF-B101-3FB14297DEB7}"/>
              </a:ext>
            </a:extLst>
          </p:cNvPr>
          <p:cNvSpPr txBox="1">
            <a:spLocks/>
          </p:cNvSpPr>
          <p:nvPr/>
        </p:nvSpPr>
        <p:spPr>
          <a:xfrm>
            <a:off x="700088" y="4181475"/>
            <a:ext cx="2119312" cy="53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Ceras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1CA63F1A-E47D-40B0-ABE0-7C8CE67857DB}"/>
              </a:ext>
            </a:extLst>
          </p:cNvPr>
          <p:cNvSpPr txBox="1">
            <a:spLocks/>
          </p:cNvSpPr>
          <p:nvPr/>
        </p:nvSpPr>
        <p:spPr>
          <a:xfrm>
            <a:off x="3224212" y="4194175"/>
            <a:ext cx="2503488" cy="7014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Triacilgliceróis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Triglicerídeos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56D6D010-2FEA-487A-87E9-950B9436315F}"/>
              </a:ext>
            </a:extLst>
          </p:cNvPr>
          <p:cNvSpPr txBox="1">
            <a:spLocks/>
          </p:cNvSpPr>
          <p:nvPr/>
        </p:nvSpPr>
        <p:spPr>
          <a:xfrm>
            <a:off x="6346152" y="4194173"/>
            <a:ext cx="2621639" cy="997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Glicerofosfolipídeos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Fosfolipídios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85AAFCCA-2A76-42AD-87A3-D2F3DA8ADEC8}"/>
              </a:ext>
            </a:extLst>
          </p:cNvPr>
          <p:cNvSpPr txBox="1">
            <a:spLocks/>
          </p:cNvSpPr>
          <p:nvPr/>
        </p:nvSpPr>
        <p:spPr>
          <a:xfrm>
            <a:off x="9372602" y="4194175"/>
            <a:ext cx="2503488" cy="53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Esfingolipídios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95307CB9-D4E4-44CC-ADCD-1FCE5355050F}"/>
              </a:ext>
            </a:extLst>
          </p:cNvPr>
          <p:cNvCxnSpPr>
            <a:cxnSpLocks/>
          </p:cNvCxnSpPr>
          <p:nvPr/>
        </p:nvCxnSpPr>
        <p:spPr>
          <a:xfrm flipH="1">
            <a:off x="1778003" y="3025689"/>
            <a:ext cx="88735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87F1E480-5D03-4DA5-876D-8195E17D0D09}"/>
              </a:ext>
            </a:extLst>
          </p:cNvPr>
          <p:cNvCxnSpPr>
            <a:cxnSpLocks/>
          </p:cNvCxnSpPr>
          <p:nvPr/>
        </p:nvCxnSpPr>
        <p:spPr>
          <a:xfrm flipH="1">
            <a:off x="1778001" y="3025691"/>
            <a:ext cx="3690" cy="9976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FB5F125C-1835-410C-900E-C25100F53C56}"/>
              </a:ext>
            </a:extLst>
          </p:cNvPr>
          <p:cNvCxnSpPr>
            <a:cxnSpLocks/>
          </p:cNvCxnSpPr>
          <p:nvPr/>
        </p:nvCxnSpPr>
        <p:spPr>
          <a:xfrm>
            <a:off x="4482393" y="3025691"/>
            <a:ext cx="0" cy="9976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321BBC77-BE7B-472E-8D91-55ADAE4CF133}"/>
              </a:ext>
            </a:extLst>
          </p:cNvPr>
          <p:cNvCxnSpPr>
            <a:cxnSpLocks/>
          </p:cNvCxnSpPr>
          <p:nvPr/>
        </p:nvCxnSpPr>
        <p:spPr>
          <a:xfrm>
            <a:off x="2193583" y="2432052"/>
            <a:ext cx="0" cy="5936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3E0B1167-ED63-4882-8759-1ECF1262AEDD}"/>
              </a:ext>
            </a:extLst>
          </p:cNvPr>
          <p:cNvCxnSpPr>
            <a:cxnSpLocks/>
          </p:cNvCxnSpPr>
          <p:nvPr/>
        </p:nvCxnSpPr>
        <p:spPr>
          <a:xfrm>
            <a:off x="2193583" y="1155702"/>
            <a:ext cx="0" cy="8921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4B038352-7C97-408E-A05B-6631248C1E65}"/>
              </a:ext>
            </a:extLst>
          </p:cNvPr>
          <p:cNvCxnSpPr>
            <a:cxnSpLocks/>
          </p:cNvCxnSpPr>
          <p:nvPr/>
        </p:nvCxnSpPr>
        <p:spPr>
          <a:xfrm>
            <a:off x="9372602" y="1155700"/>
            <a:ext cx="0" cy="4597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C777AE08-8755-427C-A831-8E08EF60095A}"/>
              </a:ext>
            </a:extLst>
          </p:cNvPr>
          <p:cNvCxnSpPr>
            <a:cxnSpLocks/>
          </p:cNvCxnSpPr>
          <p:nvPr/>
        </p:nvCxnSpPr>
        <p:spPr>
          <a:xfrm>
            <a:off x="7631993" y="3025691"/>
            <a:ext cx="0" cy="9976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0FC14FAF-146C-42BD-8D89-72748D8FF97D}"/>
              </a:ext>
            </a:extLst>
          </p:cNvPr>
          <p:cNvCxnSpPr>
            <a:cxnSpLocks/>
          </p:cNvCxnSpPr>
          <p:nvPr/>
        </p:nvCxnSpPr>
        <p:spPr>
          <a:xfrm>
            <a:off x="10648277" y="3025691"/>
            <a:ext cx="0" cy="9976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5919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CD433B9-9D87-434A-8028-336A0B901012}"/>
              </a:ext>
            </a:extLst>
          </p:cNvPr>
          <p:cNvSpPr txBox="1"/>
          <p:nvPr/>
        </p:nvSpPr>
        <p:spPr>
          <a:xfrm>
            <a:off x="1260940" y="1804619"/>
            <a:ext cx="34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-2500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E2F1CC5-FC51-4E4C-B9D0-41B8D2C0DA25}"/>
              </a:ext>
            </a:extLst>
          </p:cNvPr>
          <p:cNvSpPr txBox="1"/>
          <p:nvPr/>
        </p:nvSpPr>
        <p:spPr>
          <a:xfrm>
            <a:off x="1753906" y="1788854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5DB147B-3945-4943-AF69-97D8AAB54813}"/>
              </a:ext>
            </a:extLst>
          </p:cNvPr>
          <p:cNvCxnSpPr>
            <a:cxnSpLocks/>
          </p:cNvCxnSpPr>
          <p:nvPr/>
        </p:nvCxnSpPr>
        <p:spPr>
          <a:xfrm>
            <a:off x="1630767" y="2020236"/>
            <a:ext cx="216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B95F0A0-C84D-47A1-B1E4-F179564F4C92}"/>
              </a:ext>
            </a:extLst>
          </p:cNvPr>
          <p:cNvCxnSpPr>
            <a:cxnSpLocks/>
          </p:cNvCxnSpPr>
          <p:nvPr/>
        </p:nvCxnSpPr>
        <p:spPr>
          <a:xfrm>
            <a:off x="2158555" y="2035450"/>
            <a:ext cx="216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76F646C-4C7A-41C4-A297-BCB6A9A97352}"/>
              </a:ext>
            </a:extLst>
          </p:cNvPr>
          <p:cNvCxnSpPr>
            <a:cxnSpLocks/>
          </p:cNvCxnSpPr>
          <p:nvPr/>
        </p:nvCxnSpPr>
        <p:spPr>
          <a:xfrm>
            <a:off x="6011971" y="1584598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F0599B6-E2FB-400A-84D4-C4A9D5198E11}"/>
              </a:ext>
            </a:extLst>
          </p:cNvPr>
          <p:cNvCxnSpPr>
            <a:cxnSpLocks/>
          </p:cNvCxnSpPr>
          <p:nvPr/>
        </p:nvCxnSpPr>
        <p:spPr>
          <a:xfrm>
            <a:off x="5609051" y="1972667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BC3001A-D09C-4FDF-95BA-BD0E3EA3D645}"/>
              </a:ext>
            </a:extLst>
          </p:cNvPr>
          <p:cNvSpPr txBox="1"/>
          <p:nvPr/>
        </p:nvSpPr>
        <p:spPr>
          <a:xfrm>
            <a:off x="5720246" y="1741534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372E4C8-978B-4EE5-9F60-744C4594F06C}"/>
              </a:ext>
            </a:extLst>
          </p:cNvPr>
          <p:cNvSpPr txBox="1"/>
          <p:nvPr/>
        </p:nvSpPr>
        <p:spPr>
          <a:xfrm>
            <a:off x="2306408" y="1788854"/>
            <a:ext cx="752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5141822-4127-4F42-9081-AD48CC9B8B17}"/>
              </a:ext>
            </a:extLst>
          </p:cNvPr>
          <p:cNvSpPr txBox="1"/>
          <p:nvPr/>
        </p:nvSpPr>
        <p:spPr>
          <a:xfrm>
            <a:off x="5704683" y="1164597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605C7545-02DF-4A38-965F-028E58660048}"/>
              </a:ext>
            </a:extLst>
          </p:cNvPr>
          <p:cNvCxnSpPr>
            <a:cxnSpLocks/>
          </p:cNvCxnSpPr>
          <p:nvPr/>
        </p:nvCxnSpPr>
        <p:spPr>
          <a:xfrm>
            <a:off x="2008124" y="1635743"/>
            <a:ext cx="0" cy="216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0CCC265-EBA4-4EEC-9E3F-EADEB7BF2F55}"/>
              </a:ext>
            </a:extLst>
          </p:cNvPr>
          <p:cNvSpPr txBox="1"/>
          <p:nvPr/>
        </p:nvSpPr>
        <p:spPr>
          <a:xfrm>
            <a:off x="1816970" y="119102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DDF02D5C-321D-4EC7-8DC6-97FFB00C05E1}"/>
              </a:ext>
            </a:extLst>
          </p:cNvPr>
          <p:cNvCxnSpPr>
            <a:cxnSpLocks/>
          </p:cNvCxnSpPr>
          <p:nvPr/>
        </p:nvCxnSpPr>
        <p:spPr>
          <a:xfrm>
            <a:off x="5929593" y="1584598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0B264C7C-585E-44C7-90CC-14CAB5D7BD14}"/>
              </a:ext>
            </a:extLst>
          </p:cNvPr>
          <p:cNvCxnSpPr>
            <a:cxnSpLocks/>
          </p:cNvCxnSpPr>
          <p:nvPr/>
        </p:nvCxnSpPr>
        <p:spPr>
          <a:xfrm>
            <a:off x="6173613" y="1997381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E49BBA4-DBAC-4B95-A852-59AE683FD85F}"/>
              </a:ext>
            </a:extLst>
          </p:cNvPr>
          <p:cNvSpPr txBox="1"/>
          <p:nvPr/>
        </p:nvSpPr>
        <p:spPr>
          <a:xfrm>
            <a:off x="6330597" y="1778907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09CB6548-1B33-4656-B981-D79ABC28DE81}"/>
              </a:ext>
            </a:extLst>
          </p:cNvPr>
          <p:cNvCxnSpPr>
            <a:cxnSpLocks/>
          </p:cNvCxnSpPr>
          <p:nvPr/>
        </p:nvCxnSpPr>
        <p:spPr>
          <a:xfrm>
            <a:off x="6584815" y="1625796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71FE29F-63C7-4EDB-A9A3-62EF21E28AF7}"/>
              </a:ext>
            </a:extLst>
          </p:cNvPr>
          <p:cNvSpPr txBox="1"/>
          <p:nvPr/>
        </p:nvSpPr>
        <p:spPr>
          <a:xfrm>
            <a:off x="6393661" y="118108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05BCD976-57A9-4765-AD1F-26DC5579349A}"/>
              </a:ext>
            </a:extLst>
          </p:cNvPr>
          <p:cNvCxnSpPr>
            <a:cxnSpLocks/>
          </p:cNvCxnSpPr>
          <p:nvPr/>
        </p:nvCxnSpPr>
        <p:spPr>
          <a:xfrm>
            <a:off x="6576384" y="2240363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9E54A62-9B19-4CDB-AF22-FCB65BB2AE3C}"/>
              </a:ext>
            </a:extLst>
          </p:cNvPr>
          <p:cNvSpPr txBox="1"/>
          <p:nvPr/>
        </p:nvSpPr>
        <p:spPr>
          <a:xfrm>
            <a:off x="6398364" y="238549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4F7467F0-EFF0-4C43-AF89-440BF53011E6}"/>
              </a:ext>
            </a:extLst>
          </p:cNvPr>
          <p:cNvCxnSpPr>
            <a:cxnSpLocks/>
          </p:cNvCxnSpPr>
          <p:nvPr/>
        </p:nvCxnSpPr>
        <p:spPr>
          <a:xfrm>
            <a:off x="6756967" y="2007622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19BD281-146C-42E4-B65C-15D662D67286}"/>
              </a:ext>
            </a:extLst>
          </p:cNvPr>
          <p:cNvSpPr txBox="1"/>
          <p:nvPr/>
        </p:nvSpPr>
        <p:spPr>
          <a:xfrm>
            <a:off x="6889240" y="1789148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73DDFC96-185E-408B-9DB8-591A1AE16119}"/>
              </a:ext>
            </a:extLst>
          </p:cNvPr>
          <p:cNvCxnSpPr>
            <a:cxnSpLocks/>
          </p:cNvCxnSpPr>
          <p:nvPr/>
        </p:nvCxnSpPr>
        <p:spPr>
          <a:xfrm>
            <a:off x="7143458" y="1636037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0BE7CB2-87AA-4DB1-AF5B-AC295A448E3E}"/>
              </a:ext>
            </a:extLst>
          </p:cNvPr>
          <p:cNvSpPr txBox="1"/>
          <p:nvPr/>
        </p:nvSpPr>
        <p:spPr>
          <a:xfrm>
            <a:off x="6952304" y="119132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C16AD5AF-A929-4E33-9570-638D699EF229}"/>
              </a:ext>
            </a:extLst>
          </p:cNvPr>
          <p:cNvCxnSpPr>
            <a:cxnSpLocks/>
          </p:cNvCxnSpPr>
          <p:nvPr/>
        </p:nvCxnSpPr>
        <p:spPr>
          <a:xfrm>
            <a:off x="7135027" y="2250604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1B3D2BA7-D1EC-49E7-B226-6DD1D2A7D59E}"/>
              </a:ext>
            </a:extLst>
          </p:cNvPr>
          <p:cNvSpPr txBox="1"/>
          <p:nvPr/>
        </p:nvSpPr>
        <p:spPr>
          <a:xfrm>
            <a:off x="6957007" y="239573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578D506A-5371-456F-BA38-5A17876A039E}"/>
              </a:ext>
            </a:extLst>
          </p:cNvPr>
          <p:cNvCxnSpPr>
            <a:cxnSpLocks/>
          </p:cNvCxnSpPr>
          <p:nvPr/>
        </p:nvCxnSpPr>
        <p:spPr>
          <a:xfrm>
            <a:off x="7282056" y="2022095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5D0C6F15-0EC3-44DB-BE90-381BDC05EC15}"/>
              </a:ext>
            </a:extLst>
          </p:cNvPr>
          <p:cNvSpPr txBox="1"/>
          <p:nvPr/>
        </p:nvSpPr>
        <p:spPr>
          <a:xfrm>
            <a:off x="7401974" y="1791264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858D6870-299F-4C5D-82F9-F10C2FC63B0D}"/>
              </a:ext>
            </a:extLst>
          </p:cNvPr>
          <p:cNvCxnSpPr>
            <a:cxnSpLocks/>
          </p:cNvCxnSpPr>
          <p:nvPr/>
        </p:nvCxnSpPr>
        <p:spPr>
          <a:xfrm>
            <a:off x="7656192" y="1638153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3571ABB7-49F0-45FB-B08D-DECEC432778B}"/>
              </a:ext>
            </a:extLst>
          </p:cNvPr>
          <p:cNvSpPr txBox="1"/>
          <p:nvPr/>
        </p:nvSpPr>
        <p:spPr>
          <a:xfrm>
            <a:off x="7465038" y="119343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D74F5904-83D8-4D36-9CE4-CEF31279FD8F}"/>
              </a:ext>
            </a:extLst>
          </p:cNvPr>
          <p:cNvCxnSpPr>
            <a:cxnSpLocks/>
          </p:cNvCxnSpPr>
          <p:nvPr/>
        </p:nvCxnSpPr>
        <p:spPr>
          <a:xfrm>
            <a:off x="7647761" y="2252720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08AE13B8-3554-4CFF-A5CF-6B3145F8FA82}"/>
              </a:ext>
            </a:extLst>
          </p:cNvPr>
          <p:cNvSpPr txBox="1"/>
          <p:nvPr/>
        </p:nvSpPr>
        <p:spPr>
          <a:xfrm>
            <a:off x="7469741" y="239785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6A0C11A2-0819-43D0-8288-5CA8435B4310}"/>
              </a:ext>
            </a:extLst>
          </p:cNvPr>
          <p:cNvCxnSpPr>
            <a:cxnSpLocks/>
          </p:cNvCxnSpPr>
          <p:nvPr/>
        </p:nvCxnSpPr>
        <p:spPr>
          <a:xfrm>
            <a:off x="7828344" y="2019979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73508B25-A8A2-4B18-A496-959A907E7800}"/>
              </a:ext>
            </a:extLst>
          </p:cNvPr>
          <p:cNvSpPr txBox="1"/>
          <p:nvPr/>
        </p:nvSpPr>
        <p:spPr>
          <a:xfrm>
            <a:off x="7948259" y="1789148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94D71A9A-6A40-459B-9972-9D97E0360EF9}"/>
              </a:ext>
            </a:extLst>
          </p:cNvPr>
          <p:cNvCxnSpPr>
            <a:cxnSpLocks/>
          </p:cNvCxnSpPr>
          <p:nvPr/>
        </p:nvCxnSpPr>
        <p:spPr>
          <a:xfrm>
            <a:off x="8202477" y="1636037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09E84F87-F59A-4FC8-8ED5-33F07860B868}"/>
              </a:ext>
            </a:extLst>
          </p:cNvPr>
          <p:cNvSpPr txBox="1"/>
          <p:nvPr/>
        </p:nvSpPr>
        <p:spPr>
          <a:xfrm>
            <a:off x="8011323" y="119132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44EAD0E5-1144-405F-B256-CA381C06EA89}"/>
              </a:ext>
            </a:extLst>
          </p:cNvPr>
          <p:cNvCxnSpPr>
            <a:cxnSpLocks/>
          </p:cNvCxnSpPr>
          <p:nvPr/>
        </p:nvCxnSpPr>
        <p:spPr>
          <a:xfrm>
            <a:off x="8194046" y="2250604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ABCEE86A-8B22-4535-8469-61F3FA946F06}"/>
              </a:ext>
            </a:extLst>
          </p:cNvPr>
          <p:cNvSpPr txBox="1"/>
          <p:nvPr/>
        </p:nvSpPr>
        <p:spPr>
          <a:xfrm>
            <a:off x="8016026" y="239573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A40EC64B-76ED-4C49-9AC6-9F79BD6AA2F7}"/>
              </a:ext>
            </a:extLst>
          </p:cNvPr>
          <p:cNvCxnSpPr>
            <a:cxnSpLocks/>
          </p:cNvCxnSpPr>
          <p:nvPr/>
        </p:nvCxnSpPr>
        <p:spPr>
          <a:xfrm>
            <a:off x="8367039" y="2022095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67A0955E-5C31-4B8B-B154-076026548DEE}"/>
              </a:ext>
            </a:extLst>
          </p:cNvPr>
          <p:cNvSpPr txBox="1"/>
          <p:nvPr/>
        </p:nvSpPr>
        <p:spPr>
          <a:xfrm>
            <a:off x="8474597" y="1791264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4B0F7D70-9FB1-4F50-BF7C-D664F54F5E91}"/>
              </a:ext>
            </a:extLst>
          </p:cNvPr>
          <p:cNvCxnSpPr>
            <a:cxnSpLocks/>
          </p:cNvCxnSpPr>
          <p:nvPr/>
        </p:nvCxnSpPr>
        <p:spPr>
          <a:xfrm>
            <a:off x="8728815" y="1638153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B8E611EC-F8D2-4FA0-B014-790A3E0076EE}"/>
              </a:ext>
            </a:extLst>
          </p:cNvPr>
          <p:cNvSpPr txBox="1"/>
          <p:nvPr/>
        </p:nvSpPr>
        <p:spPr>
          <a:xfrm>
            <a:off x="8537661" y="119343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id="{3B8B8404-144D-458F-B93E-750FA57D1608}"/>
              </a:ext>
            </a:extLst>
          </p:cNvPr>
          <p:cNvCxnSpPr>
            <a:cxnSpLocks/>
          </p:cNvCxnSpPr>
          <p:nvPr/>
        </p:nvCxnSpPr>
        <p:spPr>
          <a:xfrm>
            <a:off x="8720384" y="2252720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1D94C940-409B-455E-A262-438CFAE733D5}"/>
              </a:ext>
            </a:extLst>
          </p:cNvPr>
          <p:cNvSpPr txBox="1"/>
          <p:nvPr/>
        </p:nvSpPr>
        <p:spPr>
          <a:xfrm>
            <a:off x="8542364" y="239785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EB64001A-2134-4E43-9DEF-2FB12F574780}"/>
              </a:ext>
            </a:extLst>
          </p:cNvPr>
          <p:cNvCxnSpPr>
            <a:cxnSpLocks/>
          </p:cNvCxnSpPr>
          <p:nvPr/>
        </p:nvCxnSpPr>
        <p:spPr>
          <a:xfrm>
            <a:off x="8900967" y="2019979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7DFC4C2F-24F4-43B9-B81F-BCDE88375B1B}"/>
              </a:ext>
            </a:extLst>
          </p:cNvPr>
          <p:cNvSpPr txBox="1"/>
          <p:nvPr/>
        </p:nvSpPr>
        <p:spPr>
          <a:xfrm>
            <a:off x="9008524" y="1789148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FB9B808E-CC9E-431D-AB45-7218B71FAF76}"/>
              </a:ext>
            </a:extLst>
          </p:cNvPr>
          <p:cNvSpPr txBox="1"/>
          <p:nvPr/>
        </p:nvSpPr>
        <p:spPr>
          <a:xfrm>
            <a:off x="9071588" y="119132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F1974D1A-66B6-4D7C-9C6E-A8571402CB60}"/>
              </a:ext>
            </a:extLst>
          </p:cNvPr>
          <p:cNvSpPr txBox="1"/>
          <p:nvPr/>
        </p:nvSpPr>
        <p:spPr>
          <a:xfrm>
            <a:off x="9076291" y="239573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90" name="Conector reto 89">
            <a:extLst>
              <a:ext uri="{FF2B5EF4-FFF2-40B4-BE49-F238E27FC236}">
                <a16:creationId xmlns:a16="http://schemas.microsoft.com/office/drawing/2014/main" id="{BD488848-8B68-495F-987E-A3A7C627AAE0}"/>
              </a:ext>
            </a:extLst>
          </p:cNvPr>
          <p:cNvCxnSpPr>
            <a:cxnSpLocks/>
          </p:cNvCxnSpPr>
          <p:nvPr/>
        </p:nvCxnSpPr>
        <p:spPr>
          <a:xfrm>
            <a:off x="9925160" y="2019979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F53DC1CE-8418-4CBA-990C-A53F57F9DC03}"/>
              </a:ext>
            </a:extLst>
          </p:cNvPr>
          <p:cNvSpPr txBox="1"/>
          <p:nvPr/>
        </p:nvSpPr>
        <p:spPr>
          <a:xfrm>
            <a:off x="10032716" y="1789148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92" name="Conector reto 91">
            <a:extLst>
              <a:ext uri="{FF2B5EF4-FFF2-40B4-BE49-F238E27FC236}">
                <a16:creationId xmlns:a16="http://schemas.microsoft.com/office/drawing/2014/main" id="{D5D85987-1139-4722-B969-8F490388B0AF}"/>
              </a:ext>
            </a:extLst>
          </p:cNvPr>
          <p:cNvCxnSpPr>
            <a:cxnSpLocks/>
          </p:cNvCxnSpPr>
          <p:nvPr/>
        </p:nvCxnSpPr>
        <p:spPr>
          <a:xfrm>
            <a:off x="10286934" y="1636037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3192E862-74B1-46D9-BE26-AF77ED7D1927}"/>
              </a:ext>
            </a:extLst>
          </p:cNvPr>
          <p:cNvSpPr txBox="1"/>
          <p:nvPr/>
        </p:nvSpPr>
        <p:spPr>
          <a:xfrm>
            <a:off x="10095780" y="119132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94" name="Conector reto 93">
            <a:extLst>
              <a:ext uri="{FF2B5EF4-FFF2-40B4-BE49-F238E27FC236}">
                <a16:creationId xmlns:a16="http://schemas.microsoft.com/office/drawing/2014/main" id="{9E16AF90-CC1B-44A2-AC8C-815772088F0F}"/>
              </a:ext>
            </a:extLst>
          </p:cNvPr>
          <p:cNvCxnSpPr>
            <a:cxnSpLocks/>
          </p:cNvCxnSpPr>
          <p:nvPr/>
        </p:nvCxnSpPr>
        <p:spPr>
          <a:xfrm>
            <a:off x="10278503" y="2250604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11316B06-0267-41F4-9A54-095B53CB16C8}"/>
              </a:ext>
            </a:extLst>
          </p:cNvPr>
          <p:cNvSpPr txBox="1"/>
          <p:nvPr/>
        </p:nvSpPr>
        <p:spPr>
          <a:xfrm>
            <a:off x="10100483" y="239573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05" name="Conector reto 104">
            <a:extLst>
              <a:ext uri="{FF2B5EF4-FFF2-40B4-BE49-F238E27FC236}">
                <a16:creationId xmlns:a16="http://schemas.microsoft.com/office/drawing/2014/main" id="{FCE1751A-F3CC-438E-95B4-1A7E6E70A3B4}"/>
              </a:ext>
            </a:extLst>
          </p:cNvPr>
          <p:cNvCxnSpPr>
            <a:cxnSpLocks/>
            <a:endCxn id="365" idx="0"/>
          </p:cNvCxnSpPr>
          <p:nvPr/>
        </p:nvCxnSpPr>
        <p:spPr>
          <a:xfrm>
            <a:off x="1992947" y="2250422"/>
            <a:ext cx="2563" cy="138851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CaixaDeTexto 363">
            <a:extLst>
              <a:ext uri="{FF2B5EF4-FFF2-40B4-BE49-F238E27FC236}">
                <a16:creationId xmlns:a16="http://schemas.microsoft.com/office/drawing/2014/main" id="{7CEC2E5E-4AD5-475E-83F8-B04B0DD00821}"/>
              </a:ext>
            </a:extLst>
          </p:cNvPr>
          <p:cNvSpPr txBox="1"/>
          <p:nvPr/>
        </p:nvSpPr>
        <p:spPr>
          <a:xfrm>
            <a:off x="1263502" y="3654707"/>
            <a:ext cx="34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-2500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365" name="CaixaDeTexto 364">
            <a:extLst>
              <a:ext uri="{FF2B5EF4-FFF2-40B4-BE49-F238E27FC236}">
                <a16:creationId xmlns:a16="http://schemas.microsoft.com/office/drawing/2014/main" id="{A5CC9B2E-1D9D-405F-B57D-C617BB95EC8F}"/>
              </a:ext>
            </a:extLst>
          </p:cNvPr>
          <p:cNvSpPr txBox="1"/>
          <p:nvPr/>
        </p:nvSpPr>
        <p:spPr>
          <a:xfrm>
            <a:off x="1756468" y="3638942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366" name="Conector reto 365">
            <a:extLst>
              <a:ext uri="{FF2B5EF4-FFF2-40B4-BE49-F238E27FC236}">
                <a16:creationId xmlns:a16="http://schemas.microsoft.com/office/drawing/2014/main" id="{EA4774D8-3175-4657-900A-A2929AA84229}"/>
              </a:ext>
            </a:extLst>
          </p:cNvPr>
          <p:cNvCxnSpPr>
            <a:cxnSpLocks/>
          </p:cNvCxnSpPr>
          <p:nvPr/>
        </p:nvCxnSpPr>
        <p:spPr>
          <a:xfrm>
            <a:off x="1633329" y="3870324"/>
            <a:ext cx="216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Conector reto 366">
            <a:extLst>
              <a:ext uri="{FF2B5EF4-FFF2-40B4-BE49-F238E27FC236}">
                <a16:creationId xmlns:a16="http://schemas.microsoft.com/office/drawing/2014/main" id="{2D29ADA8-5DEB-4DC0-B2E0-C4DE8CADF23F}"/>
              </a:ext>
            </a:extLst>
          </p:cNvPr>
          <p:cNvCxnSpPr>
            <a:cxnSpLocks/>
          </p:cNvCxnSpPr>
          <p:nvPr/>
        </p:nvCxnSpPr>
        <p:spPr>
          <a:xfrm>
            <a:off x="2161117" y="3885538"/>
            <a:ext cx="216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Conector reto 367">
            <a:extLst>
              <a:ext uri="{FF2B5EF4-FFF2-40B4-BE49-F238E27FC236}">
                <a16:creationId xmlns:a16="http://schemas.microsoft.com/office/drawing/2014/main" id="{F25682F3-B787-4FBC-88FA-4890917C50B7}"/>
              </a:ext>
            </a:extLst>
          </p:cNvPr>
          <p:cNvCxnSpPr>
            <a:cxnSpLocks/>
          </p:cNvCxnSpPr>
          <p:nvPr/>
        </p:nvCxnSpPr>
        <p:spPr>
          <a:xfrm>
            <a:off x="6014533" y="3434686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Conector reto 368">
            <a:extLst>
              <a:ext uri="{FF2B5EF4-FFF2-40B4-BE49-F238E27FC236}">
                <a16:creationId xmlns:a16="http://schemas.microsoft.com/office/drawing/2014/main" id="{8C601BAE-CF2B-433A-A536-3F34FD6CF050}"/>
              </a:ext>
            </a:extLst>
          </p:cNvPr>
          <p:cNvCxnSpPr>
            <a:cxnSpLocks/>
          </p:cNvCxnSpPr>
          <p:nvPr/>
        </p:nvCxnSpPr>
        <p:spPr>
          <a:xfrm>
            <a:off x="5611613" y="3822755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CaixaDeTexto 369">
            <a:extLst>
              <a:ext uri="{FF2B5EF4-FFF2-40B4-BE49-F238E27FC236}">
                <a16:creationId xmlns:a16="http://schemas.microsoft.com/office/drawing/2014/main" id="{5F3DBB6E-EE53-46A3-858D-92CE24FB090B}"/>
              </a:ext>
            </a:extLst>
          </p:cNvPr>
          <p:cNvSpPr txBox="1"/>
          <p:nvPr/>
        </p:nvSpPr>
        <p:spPr>
          <a:xfrm>
            <a:off x="5722808" y="3591622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371" name="CaixaDeTexto 370">
            <a:extLst>
              <a:ext uri="{FF2B5EF4-FFF2-40B4-BE49-F238E27FC236}">
                <a16:creationId xmlns:a16="http://schemas.microsoft.com/office/drawing/2014/main" id="{E5F0F61F-040E-4FA5-9F2C-A5019BA6D88B}"/>
              </a:ext>
            </a:extLst>
          </p:cNvPr>
          <p:cNvSpPr txBox="1"/>
          <p:nvPr/>
        </p:nvSpPr>
        <p:spPr>
          <a:xfrm>
            <a:off x="2308972" y="3638942"/>
            <a:ext cx="709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372" name="CaixaDeTexto 371">
            <a:extLst>
              <a:ext uri="{FF2B5EF4-FFF2-40B4-BE49-F238E27FC236}">
                <a16:creationId xmlns:a16="http://schemas.microsoft.com/office/drawing/2014/main" id="{7D8704CD-230B-4485-B40A-326FA48EF09F}"/>
              </a:ext>
            </a:extLst>
          </p:cNvPr>
          <p:cNvSpPr txBox="1"/>
          <p:nvPr/>
        </p:nvSpPr>
        <p:spPr>
          <a:xfrm>
            <a:off x="5707245" y="3014685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374" name="Conector reto 373">
            <a:extLst>
              <a:ext uri="{FF2B5EF4-FFF2-40B4-BE49-F238E27FC236}">
                <a16:creationId xmlns:a16="http://schemas.microsoft.com/office/drawing/2014/main" id="{BD8C502C-C0BB-43C3-A5E7-60536AF50FF7}"/>
              </a:ext>
            </a:extLst>
          </p:cNvPr>
          <p:cNvCxnSpPr>
            <a:cxnSpLocks/>
          </p:cNvCxnSpPr>
          <p:nvPr/>
        </p:nvCxnSpPr>
        <p:spPr>
          <a:xfrm>
            <a:off x="5932155" y="3434686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Conector reto 374">
            <a:extLst>
              <a:ext uri="{FF2B5EF4-FFF2-40B4-BE49-F238E27FC236}">
                <a16:creationId xmlns:a16="http://schemas.microsoft.com/office/drawing/2014/main" id="{583D1BBC-2972-445D-BD8E-C78AC1B29343}"/>
              </a:ext>
            </a:extLst>
          </p:cNvPr>
          <p:cNvCxnSpPr>
            <a:cxnSpLocks/>
          </p:cNvCxnSpPr>
          <p:nvPr/>
        </p:nvCxnSpPr>
        <p:spPr>
          <a:xfrm>
            <a:off x="6176175" y="3847469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CaixaDeTexto 375">
            <a:extLst>
              <a:ext uri="{FF2B5EF4-FFF2-40B4-BE49-F238E27FC236}">
                <a16:creationId xmlns:a16="http://schemas.microsoft.com/office/drawing/2014/main" id="{D39CA369-1557-40DE-B6AB-A60A88B3C908}"/>
              </a:ext>
            </a:extLst>
          </p:cNvPr>
          <p:cNvSpPr txBox="1"/>
          <p:nvPr/>
        </p:nvSpPr>
        <p:spPr>
          <a:xfrm>
            <a:off x="6333159" y="3628995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377" name="Conector reto 376">
            <a:extLst>
              <a:ext uri="{FF2B5EF4-FFF2-40B4-BE49-F238E27FC236}">
                <a16:creationId xmlns:a16="http://schemas.microsoft.com/office/drawing/2014/main" id="{2D9D406F-C960-4C1A-B4F7-6993E79926F1}"/>
              </a:ext>
            </a:extLst>
          </p:cNvPr>
          <p:cNvCxnSpPr>
            <a:cxnSpLocks/>
          </p:cNvCxnSpPr>
          <p:nvPr/>
        </p:nvCxnSpPr>
        <p:spPr>
          <a:xfrm>
            <a:off x="6587377" y="3475884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CaixaDeTexto 377">
            <a:extLst>
              <a:ext uri="{FF2B5EF4-FFF2-40B4-BE49-F238E27FC236}">
                <a16:creationId xmlns:a16="http://schemas.microsoft.com/office/drawing/2014/main" id="{40A892A4-ED61-4135-9D9D-F47DF7DFAD3C}"/>
              </a:ext>
            </a:extLst>
          </p:cNvPr>
          <p:cNvSpPr txBox="1"/>
          <p:nvPr/>
        </p:nvSpPr>
        <p:spPr>
          <a:xfrm>
            <a:off x="6396223" y="303116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79" name="Conector reto 378">
            <a:extLst>
              <a:ext uri="{FF2B5EF4-FFF2-40B4-BE49-F238E27FC236}">
                <a16:creationId xmlns:a16="http://schemas.microsoft.com/office/drawing/2014/main" id="{197CA4A0-9E67-4835-9810-D8CBE7ECEEAC}"/>
              </a:ext>
            </a:extLst>
          </p:cNvPr>
          <p:cNvCxnSpPr>
            <a:cxnSpLocks/>
          </p:cNvCxnSpPr>
          <p:nvPr/>
        </p:nvCxnSpPr>
        <p:spPr>
          <a:xfrm>
            <a:off x="6578946" y="4090451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CaixaDeTexto 379">
            <a:extLst>
              <a:ext uri="{FF2B5EF4-FFF2-40B4-BE49-F238E27FC236}">
                <a16:creationId xmlns:a16="http://schemas.microsoft.com/office/drawing/2014/main" id="{BBECD92F-D82B-40C7-A3D3-6EA6C2990333}"/>
              </a:ext>
            </a:extLst>
          </p:cNvPr>
          <p:cNvSpPr txBox="1"/>
          <p:nvPr/>
        </p:nvSpPr>
        <p:spPr>
          <a:xfrm>
            <a:off x="6400926" y="423558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81" name="Conector reto 380">
            <a:extLst>
              <a:ext uri="{FF2B5EF4-FFF2-40B4-BE49-F238E27FC236}">
                <a16:creationId xmlns:a16="http://schemas.microsoft.com/office/drawing/2014/main" id="{8046F1D0-D2A3-426D-B15B-F307F4DA15B4}"/>
              </a:ext>
            </a:extLst>
          </p:cNvPr>
          <p:cNvCxnSpPr>
            <a:cxnSpLocks/>
          </p:cNvCxnSpPr>
          <p:nvPr/>
        </p:nvCxnSpPr>
        <p:spPr>
          <a:xfrm>
            <a:off x="6759529" y="3857710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" name="CaixaDeTexto 381">
            <a:extLst>
              <a:ext uri="{FF2B5EF4-FFF2-40B4-BE49-F238E27FC236}">
                <a16:creationId xmlns:a16="http://schemas.microsoft.com/office/drawing/2014/main" id="{4A793AA2-820A-4196-BE86-409984983160}"/>
              </a:ext>
            </a:extLst>
          </p:cNvPr>
          <p:cNvSpPr txBox="1"/>
          <p:nvPr/>
        </p:nvSpPr>
        <p:spPr>
          <a:xfrm>
            <a:off x="6891802" y="3639236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383" name="Conector reto 382">
            <a:extLst>
              <a:ext uri="{FF2B5EF4-FFF2-40B4-BE49-F238E27FC236}">
                <a16:creationId xmlns:a16="http://schemas.microsoft.com/office/drawing/2014/main" id="{7F48EFCA-DFE3-4EF7-A970-B67538B6AE5A}"/>
              </a:ext>
            </a:extLst>
          </p:cNvPr>
          <p:cNvCxnSpPr>
            <a:cxnSpLocks/>
          </p:cNvCxnSpPr>
          <p:nvPr/>
        </p:nvCxnSpPr>
        <p:spPr>
          <a:xfrm>
            <a:off x="7146020" y="3486125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CaixaDeTexto 383">
            <a:extLst>
              <a:ext uri="{FF2B5EF4-FFF2-40B4-BE49-F238E27FC236}">
                <a16:creationId xmlns:a16="http://schemas.microsoft.com/office/drawing/2014/main" id="{88EAB35D-9809-45C0-BF35-8A083A201FC8}"/>
              </a:ext>
            </a:extLst>
          </p:cNvPr>
          <p:cNvSpPr txBox="1"/>
          <p:nvPr/>
        </p:nvSpPr>
        <p:spPr>
          <a:xfrm>
            <a:off x="6954866" y="304141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85" name="Conector reto 384">
            <a:extLst>
              <a:ext uri="{FF2B5EF4-FFF2-40B4-BE49-F238E27FC236}">
                <a16:creationId xmlns:a16="http://schemas.microsoft.com/office/drawing/2014/main" id="{47F6F92C-2E2F-4417-AC50-C51019A54FA5}"/>
              </a:ext>
            </a:extLst>
          </p:cNvPr>
          <p:cNvCxnSpPr>
            <a:cxnSpLocks/>
          </p:cNvCxnSpPr>
          <p:nvPr/>
        </p:nvCxnSpPr>
        <p:spPr>
          <a:xfrm>
            <a:off x="7137589" y="4100692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6" name="CaixaDeTexto 385">
            <a:extLst>
              <a:ext uri="{FF2B5EF4-FFF2-40B4-BE49-F238E27FC236}">
                <a16:creationId xmlns:a16="http://schemas.microsoft.com/office/drawing/2014/main" id="{E27B6DBC-DA76-41B5-A376-F1C49286018A}"/>
              </a:ext>
            </a:extLst>
          </p:cNvPr>
          <p:cNvSpPr txBox="1"/>
          <p:nvPr/>
        </p:nvSpPr>
        <p:spPr>
          <a:xfrm>
            <a:off x="6959569" y="424582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87" name="Conector reto 386">
            <a:extLst>
              <a:ext uri="{FF2B5EF4-FFF2-40B4-BE49-F238E27FC236}">
                <a16:creationId xmlns:a16="http://schemas.microsoft.com/office/drawing/2014/main" id="{4792835B-552D-4229-8FB4-C91CDE0F56F3}"/>
              </a:ext>
            </a:extLst>
          </p:cNvPr>
          <p:cNvCxnSpPr>
            <a:cxnSpLocks/>
          </p:cNvCxnSpPr>
          <p:nvPr/>
        </p:nvCxnSpPr>
        <p:spPr>
          <a:xfrm>
            <a:off x="7284618" y="3872183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" name="CaixaDeTexto 387">
            <a:extLst>
              <a:ext uri="{FF2B5EF4-FFF2-40B4-BE49-F238E27FC236}">
                <a16:creationId xmlns:a16="http://schemas.microsoft.com/office/drawing/2014/main" id="{DAFD1F11-8849-47AB-B55A-C28442ED0634}"/>
              </a:ext>
            </a:extLst>
          </p:cNvPr>
          <p:cNvSpPr txBox="1"/>
          <p:nvPr/>
        </p:nvSpPr>
        <p:spPr>
          <a:xfrm>
            <a:off x="7404536" y="3641352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389" name="Conector reto 388">
            <a:extLst>
              <a:ext uri="{FF2B5EF4-FFF2-40B4-BE49-F238E27FC236}">
                <a16:creationId xmlns:a16="http://schemas.microsoft.com/office/drawing/2014/main" id="{7B618C6E-8A10-4867-B737-D19AFB2BBE86}"/>
              </a:ext>
            </a:extLst>
          </p:cNvPr>
          <p:cNvCxnSpPr>
            <a:cxnSpLocks/>
          </p:cNvCxnSpPr>
          <p:nvPr/>
        </p:nvCxnSpPr>
        <p:spPr>
          <a:xfrm>
            <a:off x="7658754" y="3488241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" name="CaixaDeTexto 389">
            <a:extLst>
              <a:ext uri="{FF2B5EF4-FFF2-40B4-BE49-F238E27FC236}">
                <a16:creationId xmlns:a16="http://schemas.microsoft.com/office/drawing/2014/main" id="{3C53C182-9BDF-4249-A36D-7D74EB082329}"/>
              </a:ext>
            </a:extLst>
          </p:cNvPr>
          <p:cNvSpPr txBox="1"/>
          <p:nvPr/>
        </p:nvSpPr>
        <p:spPr>
          <a:xfrm>
            <a:off x="7467600" y="304352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91" name="Conector reto 390">
            <a:extLst>
              <a:ext uri="{FF2B5EF4-FFF2-40B4-BE49-F238E27FC236}">
                <a16:creationId xmlns:a16="http://schemas.microsoft.com/office/drawing/2014/main" id="{AAC96352-2C09-4CA2-8B42-93FF30C0FEC7}"/>
              </a:ext>
            </a:extLst>
          </p:cNvPr>
          <p:cNvCxnSpPr>
            <a:cxnSpLocks/>
          </p:cNvCxnSpPr>
          <p:nvPr/>
        </p:nvCxnSpPr>
        <p:spPr>
          <a:xfrm>
            <a:off x="7650323" y="4102808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2" name="CaixaDeTexto 391">
            <a:extLst>
              <a:ext uri="{FF2B5EF4-FFF2-40B4-BE49-F238E27FC236}">
                <a16:creationId xmlns:a16="http://schemas.microsoft.com/office/drawing/2014/main" id="{DC4137BF-4996-4699-8E42-B258D7E8A7DD}"/>
              </a:ext>
            </a:extLst>
          </p:cNvPr>
          <p:cNvSpPr txBox="1"/>
          <p:nvPr/>
        </p:nvSpPr>
        <p:spPr>
          <a:xfrm>
            <a:off x="7472303" y="424794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93" name="Conector reto 392">
            <a:extLst>
              <a:ext uri="{FF2B5EF4-FFF2-40B4-BE49-F238E27FC236}">
                <a16:creationId xmlns:a16="http://schemas.microsoft.com/office/drawing/2014/main" id="{A7911CCD-574E-4B19-992C-887A970AAC05}"/>
              </a:ext>
            </a:extLst>
          </p:cNvPr>
          <p:cNvCxnSpPr>
            <a:cxnSpLocks/>
          </p:cNvCxnSpPr>
          <p:nvPr/>
        </p:nvCxnSpPr>
        <p:spPr>
          <a:xfrm>
            <a:off x="7830906" y="3870067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CaixaDeTexto 393">
            <a:extLst>
              <a:ext uri="{FF2B5EF4-FFF2-40B4-BE49-F238E27FC236}">
                <a16:creationId xmlns:a16="http://schemas.microsoft.com/office/drawing/2014/main" id="{EC42E180-A4AC-487A-8EA5-901B87C8B9D9}"/>
              </a:ext>
            </a:extLst>
          </p:cNvPr>
          <p:cNvSpPr txBox="1"/>
          <p:nvPr/>
        </p:nvSpPr>
        <p:spPr>
          <a:xfrm>
            <a:off x="7950821" y="3639236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395" name="Conector reto 394">
            <a:extLst>
              <a:ext uri="{FF2B5EF4-FFF2-40B4-BE49-F238E27FC236}">
                <a16:creationId xmlns:a16="http://schemas.microsoft.com/office/drawing/2014/main" id="{C4BF5DBB-5B06-4B71-BB7E-3139AA334710}"/>
              </a:ext>
            </a:extLst>
          </p:cNvPr>
          <p:cNvCxnSpPr>
            <a:cxnSpLocks/>
          </p:cNvCxnSpPr>
          <p:nvPr/>
        </p:nvCxnSpPr>
        <p:spPr>
          <a:xfrm>
            <a:off x="8205039" y="3486125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6" name="CaixaDeTexto 395">
            <a:extLst>
              <a:ext uri="{FF2B5EF4-FFF2-40B4-BE49-F238E27FC236}">
                <a16:creationId xmlns:a16="http://schemas.microsoft.com/office/drawing/2014/main" id="{241E4C23-933A-4BD3-9F3B-D913FE39694D}"/>
              </a:ext>
            </a:extLst>
          </p:cNvPr>
          <p:cNvSpPr txBox="1"/>
          <p:nvPr/>
        </p:nvSpPr>
        <p:spPr>
          <a:xfrm>
            <a:off x="8013885" y="304141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97" name="Conector reto 396">
            <a:extLst>
              <a:ext uri="{FF2B5EF4-FFF2-40B4-BE49-F238E27FC236}">
                <a16:creationId xmlns:a16="http://schemas.microsoft.com/office/drawing/2014/main" id="{BDF26A32-AC00-45AC-ACFE-C4991ACF95A0}"/>
              </a:ext>
            </a:extLst>
          </p:cNvPr>
          <p:cNvCxnSpPr>
            <a:cxnSpLocks/>
          </p:cNvCxnSpPr>
          <p:nvPr/>
        </p:nvCxnSpPr>
        <p:spPr>
          <a:xfrm>
            <a:off x="8196608" y="4100692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CaixaDeTexto 397">
            <a:extLst>
              <a:ext uri="{FF2B5EF4-FFF2-40B4-BE49-F238E27FC236}">
                <a16:creationId xmlns:a16="http://schemas.microsoft.com/office/drawing/2014/main" id="{8D53759A-C604-4370-9CB4-AA5C4C7DFDA0}"/>
              </a:ext>
            </a:extLst>
          </p:cNvPr>
          <p:cNvSpPr txBox="1"/>
          <p:nvPr/>
        </p:nvSpPr>
        <p:spPr>
          <a:xfrm>
            <a:off x="8018588" y="424582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99" name="Conector reto 398">
            <a:extLst>
              <a:ext uri="{FF2B5EF4-FFF2-40B4-BE49-F238E27FC236}">
                <a16:creationId xmlns:a16="http://schemas.microsoft.com/office/drawing/2014/main" id="{05674034-C4D1-4639-B54E-5C43C8E6CFEE}"/>
              </a:ext>
            </a:extLst>
          </p:cNvPr>
          <p:cNvCxnSpPr>
            <a:cxnSpLocks/>
          </p:cNvCxnSpPr>
          <p:nvPr/>
        </p:nvCxnSpPr>
        <p:spPr>
          <a:xfrm>
            <a:off x="8369601" y="3872183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CaixaDeTexto 399">
            <a:extLst>
              <a:ext uri="{FF2B5EF4-FFF2-40B4-BE49-F238E27FC236}">
                <a16:creationId xmlns:a16="http://schemas.microsoft.com/office/drawing/2014/main" id="{ED928CCD-FAF3-4E0F-9618-4EDC4DD94DDE}"/>
              </a:ext>
            </a:extLst>
          </p:cNvPr>
          <p:cNvSpPr txBox="1"/>
          <p:nvPr/>
        </p:nvSpPr>
        <p:spPr>
          <a:xfrm>
            <a:off x="8477159" y="3641352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401" name="Conector reto 400">
            <a:extLst>
              <a:ext uri="{FF2B5EF4-FFF2-40B4-BE49-F238E27FC236}">
                <a16:creationId xmlns:a16="http://schemas.microsoft.com/office/drawing/2014/main" id="{D5EE4478-152D-4F5C-8B1D-2A6E19569316}"/>
              </a:ext>
            </a:extLst>
          </p:cNvPr>
          <p:cNvCxnSpPr>
            <a:cxnSpLocks/>
          </p:cNvCxnSpPr>
          <p:nvPr/>
        </p:nvCxnSpPr>
        <p:spPr>
          <a:xfrm>
            <a:off x="8731377" y="3488241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2" name="CaixaDeTexto 401">
            <a:extLst>
              <a:ext uri="{FF2B5EF4-FFF2-40B4-BE49-F238E27FC236}">
                <a16:creationId xmlns:a16="http://schemas.microsoft.com/office/drawing/2014/main" id="{A2E3C928-F82E-4A88-8452-D8A9A3881A10}"/>
              </a:ext>
            </a:extLst>
          </p:cNvPr>
          <p:cNvSpPr txBox="1"/>
          <p:nvPr/>
        </p:nvSpPr>
        <p:spPr>
          <a:xfrm>
            <a:off x="8540223" y="304352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403" name="Conector reto 402">
            <a:extLst>
              <a:ext uri="{FF2B5EF4-FFF2-40B4-BE49-F238E27FC236}">
                <a16:creationId xmlns:a16="http://schemas.microsoft.com/office/drawing/2014/main" id="{35E7BAED-B6BA-412D-8B05-E279A08549E0}"/>
              </a:ext>
            </a:extLst>
          </p:cNvPr>
          <p:cNvCxnSpPr>
            <a:cxnSpLocks/>
          </p:cNvCxnSpPr>
          <p:nvPr/>
        </p:nvCxnSpPr>
        <p:spPr>
          <a:xfrm>
            <a:off x="8722946" y="4102808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4" name="CaixaDeTexto 403">
            <a:extLst>
              <a:ext uri="{FF2B5EF4-FFF2-40B4-BE49-F238E27FC236}">
                <a16:creationId xmlns:a16="http://schemas.microsoft.com/office/drawing/2014/main" id="{501A19D8-D29B-4D59-9222-E236AB28C95D}"/>
              </a:ext>
            </a:extLst>
          </p:cNvPr>
          <p:cNvSpPr txBox="1"/>
          <p:nvPr/>
        </p:nvSpPr>
        <p:spPr>
          <a:xfrm>
            <a:off x="8544926" y="424794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405" name="Conector reto 404">
            <a:extLst>
              <a:ext uri="{FF2B5EF4-FFF2-40B4-BE49-F238E27FC236}">
                <a16:creationId xmlns:a16="http://schemas.microsoft.com/office/drawing/2014/main" id="{295C0717-35BF-408B-B0FE-25F5A5AE4BFB}"/>
              </a:ext>
            </a:extLst>
          </p:cNvPr>
          <p:cNvCxnSpPr>
            <a:cxnSpLocks/>
          </p:cNvCxnSpPr>
          <p:nvPr/>
        </p:nvCxnSpPr>
        <p:spPr>
          <a:xfrm>
            <a:off x="8903529" y="3870067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" name="CaixaDeTexto 405">
            <a:extLst>
              <a:ext uri="{FF2B5EF4-FFF2-40B4-BE49-F238E27FC236}">
                <a16:creationId xmlns:a16="http://schemas.microsoft.com/office/drawing/2014/main" id="{D62DB84A-B998-43B5-9248-025674B5D887}"/>
              </a:ext>
            </a:extLst>
          </p:cNvPr>
          <p:cNvSpPr txBox="1"/>
          <p:nvPr/>
        </p:nvSpPr>
        <p:spPr>
          <a:xfrm>
            <a:off x="9011086" y="3639236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408" name="CaixaDeTexto 407">
            <a:extLst>
              <a:ext uri="{FF2B5EF4-FFF2-40B4-BE49-F238E27FC236}">
                <a16:creationId xmlns:a16="http://schemas.microsoft.com/office/drawing/2014/main" id="{2D72B692-A779-4B10-B5CF-3169FDB99CC3}"/>
              </a:ext>
            </a:extLst>
          </p:cNvPr>
          <p:cNvSpPr txBox="1"/>
          <p:nvPr/>
        </p:nvSpPr>
        <p:spPr>
          <a:xfrm>
            <a:off x="9074150" y="304141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410" name="CaixaDeTexto 409">
            <a:extLst>
              <a:ext uri="{FF2B5EF4-FFF2-40B4-BE49-F238E27FC236}">
                <a16:creationId xmlns:a16="http://schemas.microsoft.com/office/drawing/2014/main" id="{60BE6895-876D-44BD-9040-819CC0706C21}"/>
              </a:ext>
            </a:extLst>
          </p:cNvPr>
          <p:cNvSpPr txBox="1"/>
          <p:nvPr/>
        </p:nvSpPr>
        <p:spPr>
          <a:xfrm>
            <a:off x="9078853" y="424582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417" name="Conector reto 416">
            <a:extLst>
              <a:ext uri="{FF2B5EF4-FFF2-40B4-BE49-F238E27FC236}">
                <a16:creationId xmlns:a16="http://schemas.microsoft.com/office/drawing/2014/main" id="{EAC2FF56-3AB3-41B9-B043-F6CD621A7BD9}"/>
              </a:ext>
            </a:extLst>
          </p:cNvPr>
          <p:cNvCxnSpPr>
            <a:cxnSpLocks/>
          </p:cNvCxnSpPr>
          <p:nvPr/>
        </p:nvCxnSpPr>
        <p:spPr>
          <a:xfrm>
            <a:off x="9927722" y="3870067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8" name="CaixaDeTexto 417">
            <a:extLst>
              <a:ext uri="{FF2B5EF4-FFF2-40B4-BE49-F238E27FC236}">
                <a16:creationId xmlns:a16="http://schemas.microsoft.com/office/drawing/2014/main" id="{0BA1995B-2EA1-4490-9DC4-4DAF9188AA3A}"/>
              </a:ext>
            </a:extLst>
          </p:cNvPr>
          <p:cNvSpPr txBox="1"/>
          <p:nvPr/>
        </p:nvSpPr>
        <p:spPr>
          <a:xfrm>
            <a:off x="10035278" y="3639236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419" name="Conector reto 418">
            <a:extLst>
              <a:ext uri="{FF2B5EF4-FFF2-40B4-BE49-F238E27FC236}">
                <a16:creationId xmlns:a16="http://schemas.microsoft.com/office/drawing/2014/main" id="{BDB19B8B-DEED-44DD-892B-599C0013FBAE}"/>
              </a:ext>
            </a:extLst>
          </p:cNvPr>
          <p:cNvCxnSpPr>
            <a:cxnSpLocks/>
          </p:cNvCxnSpPr>
          <p:nvPr/>
        </p:nvCxnSpPr>
        <p:spPr>
          <a:xfrm>
            <a:off x="10289496" y="3486125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" name="CaixaDeTexto 419">
            <a:extLst>
              <a:ext uri="{FF2B5EF4-FFF2-40B4-BE49-F238E27FC236}">
                <a16:creationId xmlns:a16="http://schemas.microsoft.com/office/drawing/2014/main" id="{B4F53BFE-05A7-4E4A-881B-C6F51DF26316}"/>
              </a:ext>
            </a:extLst>
          </p:cNvPr>
          <p:cNvSpPr txBox="1"/>
          <p:nvPr/>
        </p:nvSpPr>
        <p:spPr>
          <a:xfrm>
            <a:off x="10098342" y="304141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421" name="Conector reto 420">
            <a:extLst>
              <a:ext uri="{FF2B5EF4-FFF2-40B4-BE49-F238E27FC236}">
                <a16:creationId xmlns:a16="http://schemas.microsoft.com/office/drawing/2014/main" id="{289E7ABD-F966-4B8C-A544-024713B0F927}"/>
              </a:ext>
            </a:extLst>
          </p:cNvPr>
          <p:cNvCxnSpPr>
            <a:cxnSpLocks/>
          </p:cNvCxnSpPr>
          <p:nvPr/>
        </p:nvCxnSpPr>
        <p:spPr>
          <a:xfrm>
            <a:off x="10281065" y="4100692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" name="CaixaDeTexto 421">
            <a:extLst>
              <a:ext uri="{FF2B5EF4-FFF2-40B4-BE49-F238E27FC236}">
                <a16:creationId xmlns:a16="http://schemas.microsoft.com/office/drawing/2014/main" id="{6780156C-7767-49C0-8861-627B7FE725AF}"/>
              </a:ext>
            </a:extLst>
          </p:cNvPr>
          <p:cNvSpPr txBox="1"/>
          <p:nvPr/>
        </p:nvSpPr>
        <p:spPr>
          <a:xfrm>
            <a:off x="10103045" y="424582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482" name="Conector reto 481">
            <a:extLst>
              <a:ext uri="{FF2B5EF4-FFF2-40B4-BE49-F238E27FC236}">
                <a16:creationId xmlns:a16="http://schemas.microsoft.com/office/drawing/2014/main" id="{BCBAD1F6-E0A4-474E-8F10-CF88DDD499D5}"/>
              </a:ext>
            </a:extLst>
          </p:cNvPr>
          <p:cNvCxnSpPr>
            <a:cxnSpLocks/>
            <a:endCxn id="484" idx="0"/>
          </p:cNvCxnSpPr>
          <p:nvPr/>
        </p:nvCxnSpPr>
        <p:spPr>
          <a:xfrm>
            <a:off x="1998816" y="4071300"/>
            <a:ext cx="2563" cy="138851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3" name="CaixaDeTexto 482">
            <a:extLst>
              <a:ext uri="{FF2B5EF4-FFF2-40B4-BE49-F238E27FC236}">
                <a16:creationId xmlns:a16="http://schemas.microsoft.com/office/drawing/2014/main" id="{2F14E53A-AE4A-4CBA-BD8D-D557E41C1453}"/>
              </a:ext>
            </a:extLst>
          </p:cNvPr>
          <p:cNvSpPr txBox="1"/>
          <p:nvPr/>
        </p:nvSpPr>
        <p:spPr>
          <a:xfrm>
            <a:off x="1269371" y="5475585"/>
            <a:ext cx="34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-2500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484" name="CaixaDeTexto 483">
            <a:extLst>
              <a:ext uri="{FF2B5EF4-FFF2-40B4-BE49-F238E27FC236}">
                <a16:creationId xmlns:a16="http://schemas.microsoft.com/office/drawing/2014/main" id="{422BD5D9-91FD-4BCC-85B5-27DA9DC6F3D3}"/>
              </a:ext>
            </a:extLst>
          </p:cNvPr>
          <p:cNvSpPr txBox="1"/>
          <p:nvPr/>
        </p:nvSpPr>
        <p:spPr>
          <a:xfrm>
            <a:off x="1762337" y="5459820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485" name="Conector reto 484">
            <a:extLst>
              <a:ext uri="{FF2B5EF4-FFF2-40B4-BE49-F238E27FC236}">
                <a16:creationId xmlns:a16="http://schemas.microsoft.com/office/drawing/2014/main" id="{65B95BAD-1D7C-4BD4-9213-B1CEF6C1F89F}"/>
              </a:ext>
            </a:extLst>
          </p:cNvPr>
          <p:cNvCxnSpPr>
            <a:cxnSpLocks/>
          </p:cNvCxnSpPr>
          <p:nvPr/>
        </p:nvCxnSpPr>
        <p:spPr>
          <a:xfrm>
            <a:off x="1639198" y="5691202"/>
            <a:ext cx="216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Conector reto 485">
            <a:extLst>
              <a:ext uri="{FF2B5EF4-FFF2-40B4-BE49-F238E27FC236}">
                <a16:creationId xmlns:a16="http://schemas.microsoft.com/office/drawing/2014/main" id="{035B0281-7703-427B-B4F1-B70AB2952AFB}"/>
              </a:ext>
            </a:extLst>
          </p:cNvPr>
          <p:cNvCxnSpPr>
            <a:cxnSpLocks/>
          </p:cNvCxnSpPr>
          <p:nvPr/>
        </p:nvCxnSpPr>
        <p:spPr>
          <a:xfrm>
            <a:off x="2166986" y="5706416"/>
            <a:ext cx="216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Conector reto 486">
            <a:extLst>
              <a:ext uri="{FF2B5EF4-FFF2-40B4-BE49-F238E27FC236}">
                <a16:creationId xmlns:a16="http://schemas.microsoft.com/office/drawing/2014/main" id="{D39FF570-04BD-4DCB-AB23-2F9CBC10E6A3}"/>
              </a:ext>
            </a:extLst>
          </p:cNvPr>
          <p:cNvCxnSpPr>
            <a:cxnSpLocks/>
          </p:cNvCxnSpPr>
          <p:nvPr/>
        </p:nvCxnSpPr>
        <p:spPr>
          <a:xfrm>
            <a:off x="6020402" y="5255564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Conector reto 487">
            <a:extLst>
              <a:ext uri="{FF2B5EF4-FFF2-40B4-BE49-F238E27FC236}">
                <a16:creationId xmlns:a16="http://schemas.microsoft.com/office/drawing/2014/main" id="{44FA61F6-3488-465D-B5AC-C8050F8E7DED}"/>
              </a:ext>
            </a:extLst>
          </p:cNvPr>
          <p:cNvCxnSpPr>
            <a:cxnSpLocks/>
          </p:cNvCxnSpPr>
          <p:nvPr/>
        </p:nvCxnSpPr>
        <p:spPr>
          <a:xfrm>
            <a:off x="5617482" y="5643633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CaixaDeTexto 488">
            <a:extLst>
              <a:ext uri="{FF2B5EF4-FFF2-40B4-BE49-F238E27FC236}">
                <a16:creationId xmlns:a16="http://schemas.microsoft.com/office/drawing/2014/main" id="{EEB86FD0-E85A-4ED2-ABE8-DD55141CBB22}"/>
              </a:ext>
            </a:extLst>
          </p:cNvPr>
          <p:cNvSpPr txBox="1"/>
          <p:nvPr/>
        </p:nvSpPr>
        <p:spPr>
          <a:xfrm>
            <a:off x="5728677" y="5412500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490" name="CaixaDeTexto 489">
            <a:extLst>
              <a:ext uri="{FF2B5EF4-FFF2-40B4-BE49-F238E27FC236}">
                <a16:creationId xmlns:a16="http://schemas.microsoft.com/office/drawing/2014/main" id="{AC1050E5-1C01-424F-BE03-294083AD31A5}"/>
              </a:ext>
            </a:extLst>
          </p:cNvPr>
          <p:cNvSpPr txBox="1"/>
          <p:nvPr/>
        </p:nvSpPr>
        <p:spPr>
          <a:xfrm>
            <a:off x="2277019" y="5471566"/>
            <a:ext cx="82961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491" name="CaixaDeTexto 490">
            <a:extLst>
              <a:ext uri="{FF2B5EF4-FFF2-40B4-BE49-F238E27FC236}">
                <a16:creationId xmlns:a16="http://schemas.microsoft.com/office/drawing/2014/main" id="{559547E5-FE48-492E-8532-BEE4DEA00A66}"/>
              </a:ext>
            </a:extLst>
          </p:cNvPr>
          <p:cNvSpPr txBox="1"/>
          <p:nvPr/>
        </p:nvSpPr>
        <p:spPr>
          <a:xfrm>
            <a:off x="5713114" y="4835563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492" name="Conector reto 491">
            <a:extLst>
              <a:ext uri="{FF2B5EF4-FFF2-40B4-BE49-F238E27FC236}">
                <a16:creationId xmlns:a16="http://schemas.microsoft.com/office/drawing/2014/main" id="{A6DE91C9-D685-4B71-BF15-2024D6823415}"/>
              </a:ext>
            </a:extLst>
          </p:cNvPr>
          <p:cNvCxnSpPr>
            <a:cxnSpLocks/>
          </p:cNvCxnSpPr>
          <p:nvPr/>
        </p:nvCxnSpPr>
        <p:spPr>
          <a:xfrm>
            <a:off x="5938024" y="5255564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Conector reto 492">
            <a:extLst>
              <a:ext uri="{FF2B5EF4-FFF2-40B4-BE49-F238E27FC236}">
                <a16:creationId xmlns:a16="http://schemas.microsoft.com/office/drawing/2014/main" id="{FB3D010C-CD7B-4B3D-876F-E13AB8D718A8}"/>
              </a:ext>
            </a:extLst>
          </p:cNvPr>
          <p:cNvCxnSpPr>
            <a:cxnSpLocks/>
          </p:cNvCxnSpPr>
          <p:nvPr/>
        </p:nvCxnSpPr>
        <p:spPr>
          <a:xfrm>
            <a:off x="6182044" y="5668347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4" name="CaixaDeTexto 493">
            <a:extLst>
              <a:ext uri="{FF2B5EF4-FFF2-40B4-BE49-F238E27FC236}">
                <a16:creationId xmlns:a16="http://schemas.microsoft.com/office/drawing/2014/main" id="{1CBE91B6-9D01-4623-A8D3-0BC10A703A55}"/>
              </a:ext>
            </a:extLst>
          </p:cNvPr>
          <p:cNvSpPr txBox="1"/>
          <p:nvPr/>
        </p:nvSpPr>
        <p:spPr>
          <a:xfrm>
            <a:off x="6339028" y="5449873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495" name="Conector reto 494">
            <a:extLst>
              <a:ext uri="{FF2B5EF4-FFF2-40B4-BE49-F238E27FC236}">
                <a16:creationId xmlns:a16="http://schemas.microsoft.com/office/drawing/2014/main" id="{999EBC0B-C171-4FD2-9A97-57FE8B946A4E}"/>
              </a:ext>
            </a:extLst>
          </p:cNvPr>
          <p:cNvCxnSpPr>
            <a:cxnSpLocks/>
          </p:cNvCxnSpPr>
          <p:nvPr/>
        </p:nvCxnSpPr>
        <p:spPr>
          <a:xfrm>
            <a:off x="6593246" y="5296762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6" name="CaixaDeTexto 495">
            <a:extLst>
              <a:ext uri="{FF2B5EF4-FFF2-40B4-BE49-F238E27FC236}">
                <a16:creationId xmlns:a16="http://schemas.microsoft.com/office/drawing/2014/main" id="{4285F0F1-397C-4C6E-8497-0E4A8A552B81}"/>
              </a:ext>
            </a:extLst>
          </p:cNvPr>
          <p:cNvSpPr txBox="1"/>
          <p:nvPr/>
        </p:nvSpPr>
        <p:spPr>
          <a:xfrm>
            <a:off x="6402092" y="485204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497" name="Conector reto 496">
            <a:extLst>
              <a:ext uri="{FF2B5EF4-FFF2-40B4-BE49-F238E27FC236}">
                <a16:creationId xmlns:a16="http://schemas.microsoft.com/office/drawing/2014/main" id="{F73DE371-58AD-45C7-B399-F7F40476394B}"/>
              </a:ext>
            </a:extLst>
          </p:cNvPr>
          <p:cNvCxnSpPr>
            <a:cxnSpLocks/>
          </p:cNvCxnSpPr>
          <p:nvPr/>
        </p:nvCxnSpPr>
        <p:spPr>
          <a:xfrm>
            <a:off x="6584815" y="5911329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8" name="CaixaDeTexto 497">
            <a:extLst>
              <a:ext uri="{FF2B5EF4-FFF2-40B4-BE49-F238E27FC236}">
                <a16:creationId xmlns:a16="http://schemas.microsoft.com/office/drawing/2014/main" id="{69297E9A-E3C5-4750-B4CA-CAEE0FC65645}"/>
              </a:ext>
            </a:extLst>
          </p:cNvPr>
          <p:cNvSpPr txBox="1"/>
          <p:nvPr/>
        </p:nvSpPr>
        <p:spPr>
          <a:xfrm>
            <a:off x="6406795" y="605646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499" name="Conector reto 498">
            <a:extLst>
              <a:ext uri="{FF2B5EF4-FFF2-40B4-BE49-F238E27FC236}">
                <a16:creationId xmlns:a16="http://schemas.microsoft.com/office/drawing/2014/main" id="{26CD8E3C-25EE-45E0-AC12-30D96E604B7C}"/>
              </a:ext>
            </a:extLst>
          </p:cNvPr>
          <p:cNvCxnSpPr>
            <a:cxnSpLocks/>
          </p:cNvCxnSpPr>
          <p:nvPr/>
        </p:nvCxnSpPr>
        <p:spPr>
          <a:xfrm>
            <a:off x="6765398" y="5678588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0" name="CaixaDeTexto 499">
            <a:extLst>
              <a:ext uri="{FF2B5EF4-FFF2-40B4-BE49-F238E27FC236}">
                <a16:creationId xmlns:a16="http://schemas.microsoft.com/office/drawing/2014/main" id="{F4255062-980C-4DA2-982C-1C64445AE125}"/>
              </a:ext>
            </a:extLst>
          </p:cNvPr>
          <p:cNvSpPr txBox="1"/>
          <p:nvPr/>
        </p:nvSpPr>
        <p:spPr>
          <a:xfrm>
            <a:off x="6897671" y="5460114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501" name="Conector reto 500">
            <a:extLst>
              <a:ext uri="{FF2B5EF4-FFF2-40B4-BE49-F238E27FC236}">
                <a16:creationId xmlns:a16="http://schemas.microsoft.com/office/drawing/2014/main" id="{282786A7-D4A3-4114-A3C8-7474A7B54E60}"/>
              </a:ext>
            </a:extLst>
          </p:cNvPr>
          <p:cNvCxnSpPr>
            <a:cxnSpLocks/>
          </p:cNvCxnSpPr>
          <p:nvPr/>
        </p:nvCxnSpPr>
        <p:spPr>
          <a:xfrm>
            <a:off x="7151889" y="5307003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" name="CaixaDeTexto 501">
            <a:extLst>
              <a:ext uri="{FF2B5EF4-FFF2-40B4-BE49-F238E27FC236}">
                <a16:creationId xmlns:a16="http://schemas.microsoft.com/office/drawing/2014/main" id="{B6A1E7F5-BDFC-4897-A9D7-13AD963A37FF}"/>
              </a:ext>
            </a:extLst>
          </p:cNvPr>
          <p:cNvSpPr txBox="1"/>
          <p:nvPr/>
        </p:nvSpPr>
        <p:spPr>
          <a:xfrm>
            <a:off x="6960735" y="486228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03" name="Conector reto 502">
            <a:extLst>
              <a:ext uri="{FF2B5EF4-FFF2-40B4-BE49-F238E27FC236}">
                <a16:creationId xmlns:a16="http://schemas.microsoft.com/office/drawing/2014/main" id="{F18AAD23-FCF1-49A6-B1DF-22B3D648ABFE}"/>
              </a:ext>
            </a:extLst>
          </p:cNvPr>
          <p:cNvCxnSpPr>
            <a:cxnSpLocks/>
          </p:cNvCxnSpPr>
          <p:nvPr/>
        </p:nvCxnSpPr>
        <p:spPr>
          <a:xfrm>
            <a:off x="7143458" y="5921570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4" name="CaixaDeTexto 503">
            <a:extLst>
              <a:ext uri="{FF2B5EF4-FFF2-40B4-BE49-F238E27FC236}">
                <a16:creationId xmlns:a16="http://schemas.microsoft.com/office/drawing/2014/main" id="{63EEB8F3-F30F-40FA-95A8-26D8F2E518E0}"/>
              </a:ext>
            </a:extLst>
          </p:cNvPr>
          <p:cNvSpPr txBox="1"/>
          <p:nvPr/>
        </p:nvSpPr>
        <p:spPr>
          <a:xfrm>
            <a:off x="6965438" y="606670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05" name="Conector reto 504">
            <a:extLst>
              <a:ext uri="{FF2B5EF4-FFF2-40B4-BE49-F238E27FC236}">
                <a16:creationId xmlns:a16="http://schemas.microsoft.com/office/drawing/2014/main" id="{7283290E-2243-40F8-9021-3831ECF93D26}"/>
              </a:ext>
            </a:extLst>
          </p:cNvPr>
          <p:cNvCxnSpPr>
            <a:cxnSpLocks/>
          </p:cNvCxnSpPr>
          <p:nvPr/>
        </p:nvCxnSpPr>
        <p:spPr>
          <a:xfrm>
            <a:off x="7290487" y="5693061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6" name="CaixaDeTexto 505">
            <a:extLst>
              <a:ext uri="{FF2B5EF4-FFF2-40B4-BE49-F238E27FC236}">
                <a16:creationId xmlns:a16="http://schemas.microsoft.com/office/drawing/2014/main" id="{1865D424-41F4-427A-9AB0-52FB7CA4E6A1}"/>
              </a:ext>
            </a:extLst>
          </p:cNvPr>
          <p:cNvSpPr txBox="1"/>
          <p:nvPr/>
        </p:nvSpPr>
        <p:spPr>
          <a:xfrm>
            <a:off x="7410405" y="5462230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507" name="Conector reto 506">
            <a:extLst>
              <a:ext uri="{FF2B5EF4-FFF2-40B4-BE49-F238E27FC236}">
                <a16:creationId xmlns:a16="http://schemas.microsoft.com/office/drawing/2014/main" id="{C87E908D-826F-4F4E-B704-843980AFA6C8}"/>
              </a:ext>
            </a:extLst>
          </p:cNvPr>
          <p:cNvCxnSpPr>
            <a:cxnSpLocks/>
          </p:cNvCxnSpPr>
          <p:nvPr/>
        </p:nvCxnSpPr>
        <p:spPr>
          <a:xfrm>
            <a:off x="7664623" y="5309119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8" name="CaixaDeTexto 507">
            <a:extLst>
              <a:ext uri="{FF2B5EF4-FFF2-40B4-BE49-F238E27FC236}">
                <a16:creationId xmlns:a16="http://schemas.microsoft.com/office/drawing/2014/main" id="{C22BE3E6-FE37-4E38-A689-C93C97AD4E0B}"/>
              </a:ext>
            </a:extLst>
          </p:cNvPr>
          <p:cNvSpPr txBox="1"/>
          <p:nvPr/>
        </p:nvSpPr>
        <p:spPr>
          <a:xfrm>
            <a:off x="7473469" y="486440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09" name="Conector reto 508">
            <a:extLst>
              <a:ext uri="{FF2B5EF4-FFF2-40B4-BE49-F238E27FC236}">
                <a16:creationId xmlns:a16="http://schemas.microsoft.com/office/drawing/2014/main" id="{77A6D3CC-DC55-4974-A4FB-765F39D03973}"/>
              </a:ext>
            </a:extLst>
          </p:cNvPr>
          <p:cNvCxnSpPr>
            <a:cxnSpLocks/>
          </p:cNvCxnSpPr>
          <p:nvPr/>
        </p:nvCxnSpPr>
        <p:spPr>
          <a:xfrm>
            <a:off x="7656192" y="5923686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0" name="CaixaDeTexto 509">
            <a:extLst>
              <a:ext uri="{FF2B5EF4-FFF2-40B4-BE49-F238E27FC236}">
                <a16:creationId xmlns:a16="http://schemas.microsoft.com/office/drawing/2014/main" id="{C9E94D57-FA0F-4E4A-845F-ECC7B6095D00}"/>
              </a:ext>
            </a:extLst>
          </p:cNvPr>
          <p:cNvSpPr txBox="1"/>
          <p:nvPr/>
        </p:nvSpPr>
        <p:spPr>
          <a:xfrm>
            <a:off x="7478172" y="606882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11" name="Conector reto 510">
            <a:extLst>
              <a:ext uri="{FF2B5EF4-FFF2-40B4-BE49-F238E27FC236}">
                <a16:creationId xmlns:a16="http://schemas.microsoft.com/office/drawing/2014/main" id="{F8D3835E-0DC0-4A3D-96E9-2A1460373BE9}"/>
              </a:ext>
            </a:extLst>
          </p:cNvPr>
          <p:cNvCxnSpPr>
            <a:cxnSpLocks/>
          </p:cNvCxnSpPr>
          <p:nvPr/>
        </p:nvCxnSpPr>
        <p:spPr>
          <a:xfrm>
            <a:off x="7836775" y="5690945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" name="CaixaDeTexto 511">
            <a:extLst>
              <a:ext uri="{FF2B5EF4-FFF2-40B4-BE49-F238E27FC236}">
                <a16:creationId xmlns:a16="http://schemas.microsoft.com/office/drawing/2014/main" id="{0AEABD05-36B4-4BD6-880D-4E5FA6841BD0}"/>
              </a:ext>
            </a:extLst>
          </p:cNvPr>
          <p:cNvSpPr txBox="1"/>
          <p:nvPr/>
        </p:nvSpPr>
        <p:spPr>
          <a:xfrm>
            <a:off x="7956690" y="5460114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513" name="Conector reto 512">
            <a:extLst>
              <a:ext uri="{FF2B5EF4-FFF2-40B4-BE49-F238E27FC236}">
                <a16:creationId xmlns:a16="http://schemas.microsoft.com/office/drawing/2014/main" id="{001AB9E2-F233-4DE9-BE5D-9A14C7AA8913}"/>
              </a:ext>
            </a:extLst>
          </p:cNvPr>
          <p:cNvCxnSpPr>
            <a:cxnSpLocks/>
          </p:cNvCxnSpPr>
          <p:nvPr/>
        </p:nvCxnSpPr>
        <p:spPr>
          <a:xfrm>
            <a:off x="8210908" y="5307003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" name="CaixaDeTexto 513">
            <a:extLst>
              <a:ext uri="{FF2B5EF4-FFF2-40B4-BE49-F238E27FC236}">
                <a16:creationId xmlns:a16="http://schemas.microsoft.com/office/drawing/2014/main" id="{EFB7D297-B9B6-4857-BDA2-625DB04DBD57}"/>
              </a:ext>
            </a:extLst>
          </p:cNvPr>
          <p:cNvSpPr txBox="1"/>
          <p:nvPr/>
        </p:nvSpPr>
        <p:spPr>
          <a:xfrm>
            <a:off x="8019754" y="486228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15" name="Conector reto 514">
            <a:extLst>
              <a:ext uri="{FF2B5EF4-FFF2-40B4-BE49-F238E27FC236}">
                <a16:creationId xmlns:a16="http://schemas.microsoft.com/office/drawing/2014/main" id="{309D50A3-BBE4-456F-8C37-D33EA7C80981}"/>
              </a:ext>
            </a:extLst>
          </p:cNvPr>
          <p:cNvCxnSpPr>
            <a:cxnSpLocks/>
          </p:cNvCxnSpPr>
          <p:nvPr/>
        </p:nvCxnSpPr>
        <p:spPr>
          <a:xfrm>
            <a:off x="8202477" y="5921570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" name="CaixaDeTexto 515">
            <a:extLst>
              <a:ext uri="{FF2B5EF4-FFF2-40B4-BE49-F238E27FC236}">
                <a16:creationId xmlns:a16="http://schemas.microsoft.com/office/drawing/2014/main" id="{9D08B546-CE89-488C-BACF-121766191766}"/>
              </a:ext>
            </a:extLst>
          </p:cNvPr>
          <p:cNvSpPr txBox="1"/>
          <p:nvPr/>
        </p:nvSpPr>
        <p:spPr>
          <a:xfrm>
            <a:off x="8024457" y="606670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17" name="Conector reto 516">
            <a:extLst>
              <a:ext uri="{FF2B5EF4-FFF2-40B4-BE49-F238E27FC236}">
                <a16:creationId xmlns:a16="http://schemas.microsoft.com/office/drawing/2014/main" id="{E4352E8E-C9EF-4C7F-B246-7D381B2F0D2B}"/>
              </a:ext>
            </a:extLst>
          </p:cNvPr>
          <p:cNvCxnSpPr>
            <a:cxnSpLocks/>
          </p:cNvCxnSpPr>
          <p:nvPr/>
        </p:nvCxnSpPr>
        <p:spPr>
          <a:xfrm>
            <a:off x="8375470" y="5693061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8" name="CaixaDeTexto 517">
            <a:extLst>
              <a:ext uri="{FF2B5EF4-FFF2-40B4-BE49-F238E27FC236}">
                <a16:creationId xmlns:a16="http://schemas.microsoft.com/office/drawing/2014/main" id="{4C44E753-E9BD-4599-9DA3-96B13668C901}"/>
              </a:ext>
            </a:extLst>
          </p:cNvPr>
          <p:cNvSpPr txBox="1"/>
          <p:nvPr/>
        </p:nvSpPr>
        <p:spPr>
          <a:xfrm>
            <a:off x="8483028" y="5462230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519" name="Conector reto 518">
            <a:extLst>
              <a:ext uri="{FF2B5EF4-FFF2-40B4-BE49-F238E27FC236}">
                <a16:creationId xmlns:a16="http://schemas.microsoft.com/office/drawing/2014/main" id="{2DC8433B-2FF7-4CA3-828B-E7D6466DD996}"/>
              </a:ext>
            </a:extLst>
          </p:cNvPr>
          <p:cNvCxnSpPr>
            <a:cxnSpLocks/>
          </p:cNvCxnSpPr>
          <p:nvPr/>
        </p:nvCxnSpPr>
        <p:spPr>
          <a:xfrm>
            <a:off x="8737246" y="5309119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0" name="CaixaDeTexto 519">
            <a:extLst>
              <a:ext uri="{FF2B5EF4-FFF2-40B4-BE49-F238E27FC236}">
                <a16:creationId xmlns:a16="http://schemas.microsoft.com/office/drawing/2014/main" id="{6B210C8A-2145-40DD-A1F5-D521DD0FDC8F}"/>
              </a:ext>
            </a:extLst>
          </p:cNvPr>
          <p:cNvSpPr txBox="1"/>
          <p:nvPr/>
        </p:nvSpPr>
        <p:spPr>
          <a:xfrm>
            <a:off x="8546092" y="486440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21" name="Conector reto 520">
            <a:extLst>
              <a:ext uri="{FF2B5EF4-FFF2-40B4-BE49-F238E27FC236}">
                <a16:creationId xmlns:a16="http://schemas.microsoft.com/office/drawing/2014/main" id="{1F7DFE18-451F-4C5E-AE3C-208C31C4BFAB}"/>
              </a:ext>
            </a:extLst>
          </p:cNvPr>
          <p:cNvCxnSpPr>
            <a:cxnSpLocks/>
          </p:cNvCxnSpPr>
          <p:nvPr/>
        </p:nvCxnSpPr>
        <p:spPr>
          <a:xfrm>
            <a:off x="8728815" y="5923686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" name="CaixaDeTexto 521">
            <a:extLst>
              <a:ext uri="{FF2B5EF4-FFF2-40B4-BE49-F238E27FC236}">
                <a16:creationId xmlns:a16="http://schemas.microsoft.com/office/drawing/2014/main" id="{DB76405D-A0A5-48BE-A392-5A95CED940ED}"/>
              </a:ext>
            </a:extLst>
          </p:cNvPr>
          <p:cNvSpPr txBox="1"/>
          <p:nvPr/>
        </p:nvSpPr>
        <p:spPr>
          <a:xfrm>
            <a:off x="8550795" y="606882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23" name="Conector reto 522">
            <a:extLst>
              <a:ext uri="{FF2B5EF4-FFF2-40B4-BE49-F238E27FC236}">
                <a16:creationId xmlns:a16="http://schemas.microsoft.com/office/drawing/2014/main" id="{ADC5C45C-A08A-4779-9C88-DC312D800222}"/>
              </a:ext>
            </a:extLst>
          </p:cNvPr>
          <p:cNvCxnSpPr>
            <a:cxnSpLocks/>
          </p:cNvCxnSpPr>
          <p:nvPr/>
        </p:nvCxnSpPr>
        <p:spPr>
          <a:xfrm>
            <a:off x="8909398" y="5690945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4" name="CaixaDeTexto 523">
            <a:extLst>
              <a:ext uri="{FF2B5EF4-FFF2-40B4-BE49-F238E27FC236}">
                <a16:creationId xmlns:a16="http://schemas.microsoft.com/office/drawing/2014/main" id="{51CA958F-1F63-4A55-AFE1-4ADEF2AF2EAB}"/>
              </a:ext>
            </a:extLst>
          </p:cNvPr>
          <p:cNvSpPr txBox="1"/>
          <p:nvPr/>
        </p:nvSpPr>
        <p:spPr>
          <a:xfrm>
            <a:off x="9016955" y="5460114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526" name="CaixaDeTexto 525">
            <a:extLst>
              <a:ext uri="{FF2B5EF4-FFF2-40B4-BE49-F238E27FC236}">
                <a16:creationId xmlns:a16="http://schemas.microsoft.com/office/drawing/2014/main" id="{466F1061-3F04-4FBB-B679-BDB8F3C60A0E}"/>
              </a:ext>
            </a:extLst>
          </p:cNvPr>
          <p:cNvSpPr txBox="1"/>
          <p:nvPr/>
        </p:nvSpPr>
        <p:spPr>
          <a:xfrm>
            <a:off x="9080019" y="486228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528" name="CaixaDeTexto 527">
            <a:extLst>
              <a:ext uri="{FF2B5EF4-FFF2-40B4-BE49-F238E27FC236}">
                <a16:creationId xmlns:a16="http://schemas.microsoft.com/office/drawing/2014/main" id="{63D2EA3A-5CE1-4FF7-8F30-20C352154689}"/>
              </a:ext>
            </a:extLst>
          </p:cNvPr>
          <p:cNvSpPr txBox="1"/>
          <p:nvPr/>
        </p:nvSpPr>
        <p:spPr>
          <a:xfrm>
            <a:off x="9084722" y="606670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35" name="Conector reto 534">
            <a:extLst>
              <a:ext uri="{FF2B5EF4-FFF2-40B4-BE49-F238E27FC236}">
                <a16:creationId xmlns:a16="http://schemas.microsoft.com/office/drawing/2014/main" id="{EBF61117-A673-444C-95E4-156CDEFDF762}"/>
              </a:ext>
            </a:extLst>
          </p:cNvPr>
          <p:cNvCxnSpPr>
            <a:cxnSpLocks/>
          </p:cNvCxnSpPr>
          <p:nvPr/>
        </p:nvCxnSpPr>
        <p:spPr>
          <a:xfrm>
            <a:off x="9933591" y="5690945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6" name="CaixaDeTexto 535">
            <a:extLst>
              <a:ext uri="{FF2B5EF4-FFF2-40B4-BE49-F238E27FC236}">
                <a16:creationId xmlns:a16="http://schemas.microsoft.com/office/drawing/2014/main" id="{15B2EEFA-F6DF-47ED-BEA8-370A15AC580D}"/>
              </a:ext>
            </a:extLst>
          </p:cNvPr>
          <p:cNvSpPr txBox="1"/>
          <p:nvPr/>
        </p:nvSpPr>
        <p:spPr>
          <a:xfrm>
            <a:off x="10041147" y="5460114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537" name="Conector reto 536">
            <a:extLst>
              <a:ext uri="{FF2B5EF4-FFF2-40B4-BE49-F238E27FC236}">
                <a16:creationId xmlns:a16="http://schemas.microsoft.com/office/drawing/2014/main" id="{E5209380-76FA-4060-ADD7-23B01802DB29}"/>
              </a:ext>
            </a:extLst>
          </p:cNvPr>
          <p:cNvCxnSpPr>
            <a:cxnSpLocks/>
          </p:cNvCxnSpPr>
          <p:nvPr/>
        </p:nvCxnSpPr>
        <p:spPr>
          <a:xfrm>
            <a:off x="10295365" y="5307003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8" name="CaixaDeTexto 537">
            <a:extLst>
              <a:ext uri="{FF2B5EF4-FFF2-40B4-BE49-F238E27FC236}">
                <a16:creationId xmlns:a16="http://schemas.microsoft.com/office/drawing/2014/main" id="{5A69C38A-F583-4958-BA58-2F1E5F063CE4}"/>
              </a:ext>
            </a:extLst>
          </p:cNvPr>
          <p:cNvSpPr txBox="1"/>
          <p:nvPr/>
        </p:nvSpPr>
        <p:spPr>
          <a:xfrm>
            <a:off x="10104211" y="486228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39" name="Conector reto 538">
            <a:extLst>
              <a:ext uri="{FF2B5EF4-FFF2-40B4-BE49-F238E27FC236}">
                <a16:creationId xmlns:a16="http://schemas.microsoft.com/office/drawing/2014/main" id="{A77FF8C6-1E5E-47AA-AAED-8D92C78280DA}"/>
              </a:ext>
            </a:extLst>
          </p:cNvPr>
          <p:cNvCxnSpPr>
            <a:cxnSpLocks/>
          </p:cNvCxnSpPr>
          <p:nvPr/>
        </p:nvCxnSpPr>
        <p:spPr>
          <a:xfrm>
            <a:off x="10286934" y="5921570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0" name="CaixaDeTexto 539">
            <a:extLst>
              <a:ext uri="{FF2B5EF4-FFF2-40B4-BE49-F238E27FC236}">
                <a16:creationId xmlns:a16="http://schemas.microsoft.com/office/drawing/2014/main" id="{D8332297-4239-48FD-8630-D4282DB2DC0F}"/>
              </a:ext>
            </a:extLst>
          </p:cNvPr>
          <p:cNvSpPr txBox="1"/>
          <p:nvPr/>
        </p:nvSpPr>
        <p:spPr>
          <a:xfrm>
            <a:off x="10108914" y="606670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41" name="Conector reto 540">
            <a:extLst>
              <a:ext uri="{FF2B5EF4-FFF2-40B4-BE49-F238E27FC236}">
                <a16:creationId xmlns:a16="http://schemas.microsoft.com/office/drawing/2014/main" id="{DB987FE9-60FE-42F4-B677-B8F8C6E4988C}"/>
              </a:ext>
            </a:extLst>
          </p:cNvPr>
          <p:cNvCxnSpPr>
            <a:cxnSpLocks/>
          </p:cNvCxnSpPr>
          <p:nvPr/>
        </p:nvCxnSpPr>
        <p:spPr>
          <a:xfrm>
            <a:off x="2001377" y="5914070"/>
            <a:ext cx="0" cy="216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" name="CaixaDeTexto 541">
            <a:extLst>
              <a:ext uri="{FF2B5EF4-FFF2-40B4-BE49-F238E27FC236}">
                <a16:creationId xmlns:a16="http://schemas.microsoft.com/office/drawing/2014/main" id="{57504F19-AB1E-4F61-810A-BABAACD564B2}"/>
              </a:ext>
            </a:extLst>
          </p:cNvPr>
          <p:cNvSpPr txBox="1"/>
          <p:nvPr/>
        </p:nvSpPr>
        <p:spPr>
          <a:xfrm>
            <a:off x="1823357" y="609627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43" name="Conector reto 542">
            <a:extLst>
              <a:ext uri="{FF2B5EF4-FFF2-40B4-BE49-F238E27FC236}">
                <a16:creationId xmlns:a16="http://schemas.microsoft.com/office/drawing/2014/main" id="{004B8401-9835-401B-AA74-BFA3D9F19855}"/>
              </a:ext>
            </a:extLst>
          </p:cNvPr>
          <p:cNvCxnSpPr>
            <a:cxnSpLocks/>
          </p:cNvCxnSpPr>
          <p:nvPr/>
        </p:nvCxnSpPr>
        <p:spPr>
          <a:xfrm>
            <a:off x="10459086" y="2011151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5" name="CaixaDeTexto 544">
            <a:extLst>
              <a:ext uri="{FF2B5EF4-FFF2-40B4-BE49-F238E27FC236}">
                <a16:creationId xmlns:a16="http://schemas.microsoft.com/office/drawing/2014/main" id="{26DEE3D5-21F4-4E60-B12C-D5E81135EDC5}"/>
              </a:ext>
            </a:extLst>
          </p:cNvPr>
          <p:cNvSpPr txBox="1"/>
          <p:nvPr/>
        </p:nvSpPr>
        <p:spPr>
          <a:xfrm>
            <a:off x="10688821" y="1784113"/>
            <a:ext cx="34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546" name="Conector reto 545">
            <a:extLst>
              <a:ext uri="{FF2B5EF4-FFF2-40B4-BE49-F238E27FC236}">
                <a16:creationId xmlns:a16="http://schemas.microsoft.com/office/drawing/2014/main" id="{C3B31186-88E4-492C-8C4C-F8C1AF1154AD}"/>
              </a:ext>
            </a:extLst>
          </p:cNvPr>
          <p:cNvCxnSpPr>
            <a:cxnSpLocks/>
          </p:cNvCxnSpPr>
          <p:nvPr/>
        </p:nvCxnSpPr>
        <p:spPr>
          <a:xfrm>
            <a:off x="10449328" y="3868279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" name="CaixaDeTexto 546">
            <a:extLst>
              <a:ext uri="{FF2B5EF4-FFF2-40B4-BE49-F238E27FC236}">
                <a16:creationId xmlns:a16="http://schemas.microsoft.com/office/drawing/2014/main" id="{84271714-D3B2-4CD4-8FCD-5711CBF5F5D0}"/>
              </a:ext>
            </a:extLst>
          </p:cNvPr>
          <p:cNvSpPr txBox="1"/>
          <p:nvPr/>
        </p:nvSpPr>
        <p:spPr>
          <a:xfrm>
            <a:off x="10679063" y="3641241"/>
            <a:ext cx="34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548" name="Conector reto 547">
            <a:extLst>
              <a:ext uri="{FF2B5EF4-FFF2-40B4-BE49-F238E27FC236}">
                <a16:creationId xmlns:a16="http://schemas.microsoft.com/office/drawing/2014/main" id="{EACCEE43-21DF-45DF-A188-3364E21BBAB8}"/>
              </a:ext>
            </a:extLst>
          </p:cNvPr>
          <p:cNvCxnSpPr>
            <a:cxnSpLocks/>
          </p:cNvCxnSpPr>
          <p:nvPr/>
        </p:nvCxnSpPr>
        <p:spPr>
          <a:xfrm>
            <a:off x="10453339" y="5698604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9" name="CaixaDeTexto 548">
            <a:extLst>
              <a:ext uri="{FF2B5EF4-FFF2-40B4-BE49-F238E27FC236}">
                <a16:creationId xmlns:a16="http://schemas.microsoft.com/office/drawing/2014/main" id="{D0083F0C-2560-446B-BF02-74ABDD701E66}"/>
              </a:ext>
            </a:extLst>
          </p:cNvPr>
          <p:cNvSpPr txBox="1"/>
          <p:nvPr/>
        </p:nvSpPr>
        <p:spPr>
          <a:xfrm>
            <a:off x="10683074" y="5471566"/>
            <a:ext cx="34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260" name="Conector reto 259">
            <a:extLst>
              <a:ext uri="{FF2B5EF4-FFF2-40B4-BE49-F238E27FC236}">
                <a16:creationId xmlns:a16="http://schemas.microsoft.com/office/drawing/2014/main" id="{CBE3853B-38F0-414D-AF4D-7DD4E2811EE6}"/>
              </a:ext>
            </a:extLst>
          </p:cNvPr>
          <p:cNvCxnSpPr>
            <a:cxnSpLocks/>
          </p:cNvCxnSpPr>
          <p:nvPr/>
        </p:nvCxnSpPr>
        <p:spPr>
          <a:xfrm>
            <a:off x="9398119" y="2009738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CaixaDeTexto 260">
            <a:extLst>
              <a:ext uri="{FF2B5EF4-FFF2-40B4-BE49-F238E27FC236}">
                <a16:creationId xmlns:a16="http://schemas.microsoft.com/office/drawing/2014/main" id="{F349FD86-CBC9-4D52-9296-B4E4C9C7CEEF}"/>
              </a:ext>
            </a:extLst>
          </p:cNvPr>
          <p:cNvSpPr txBox="1"/>
          <p:nvPr/>
        </p:nvSpPr>
        <p:spPr>
          <a:xfrm>
            <a:off x="9518034" y="1778907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62" name="Conector reto 261">
            <a:extLst>
              <a:ext uri="{FF2B5EF4-FFF2-40B4-BE49-F238E27FC236}">
                <a16:creationId xmlns:a16="http://schemas.microsoft.com/office/drawing/2014/main" id="{6C8329CB-5A7D-4003-99C6-34CB8A983E4E}"/>
              </a:ext>
            </a:extLst>
          </p:cNvPr>
          <p:cNvCxnSpPr>
            <a:cxnSpLocks/>
          </p:cNvCxnSpPr>
          <p:nvPr/>
        </p:nvCxnSpPr>
        <p:spPr>
          <a:xfrm>
            <a:off x="9772252" y="1625796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ector reto 262">
            <a:extLst>
              <a:ext uri="{FF2B5EF4-FFF2-40B4-BE49-F238E27FC236}">
                <a16:creationId xmlns:a16="http://schemas.microsoft.com/office/drawing/2014/main" id="{E747826C-3898-4FE6-ADC1-1CAEA4386C81}"/>
              </a:ext>
            </a:extLst>
          </p:cNvPr>
          <p:cNvCxnSpPr>
            <a:cxnSpLocks/>
          </p:cNvCxnSpPr>
          <p:nvPr/>
        </p:nvCxnSpPr>
        <p:spPr>
          <a:xfrm>
            <a:off x="9763821" y="2240363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CaixaDeTexto 263">
            <a:extLst>
              <a:ext uri="{FF2B5EF4-FFF2-40B4-BE49-F238E27FC236}">
                <a16:creationId xmlns:a16="http://schemas.microsoft.com/office/drawing/2014/main" id="{5927B12D-8299-4DC4-AE39-5963A67AB5C6}"/>
              </a:ext>
            </a:extLst>
          </p:cNvPr>
          <p:cNvSpPr txBox="1"/>
          <p:nvPr/>
        </p:nvSpPr>
        <p:spPr>
          <a:xfrm>
            <a:off x="9585801" y="238549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65" name="Conector reto 264">
            <a:extLst>
              <a:ext uri="{FF2B5EF4-FFF2-40B4-BE49-F238E27FC236}">
                <a16:creationId xmlns:a16="http://schemas.microsoft.com/office/drawing/2014/main" id="{3392C71D-008F-47C2-BF12-A4B9290A5687}"/>
              </a:ext>
            </a:extLst>
          </p:cNvPr>
          <p:cNvCxnSpPr>
            <a:cxnSpLocks/>
          </p:cNvCxnSpPr>
          <p:nvPr/>
        </p:nvCxnSpPr>
        <p:spPr>
          <a:xfrm>
            <a:off x="9400681" y="3859826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CaixaDeTexto 265">
            <a:extLst>
              <a:ext uri="{FF2B5EF4-FFF2-40B4-BE49-F238E27FC236}">
                <a16:creationId xmlns:a16="http://schemas.microsoft.com/office/drawing/2014/main" id="{50C4CDBC-4491-4048-8D15-F9E80991A747}"/>
              </a:ext>
            </a:extLst>
          </p:cNvPr>
          <p:cNvSpPr txBox="1"/>
          <p:nvPr/>
        </p:nvSpPr>
        <p:spPr>
          <a:xfrm>
            <a:off x="9520596" y="3628995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67" name="Conector reto 266">
            <a:extLst>
              <a:ext uri="{FF2B5EF4-FFF2-40B4-BE49-F238E27FC236}">
                <a16:creationId xmlns:a16="http://schemas.microsoft.com/office/drawing/2014/main" id="{6102EAD8-B24F-43A9-BBC1-933F42188057}"/>
              </a:ext>
            </a:extLst>
          </p:cNvPr>
          <p:cNvCxnSpPr>
            <a:cxnSpLocks/>
          </p:cNvCxnSpPr>
          <p:nvPr/>
        </p:nvCxnSpPr>
        <p:spPr>
          <a:xfrm>
            <a:off x="9774814" y="3475884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CaixaDeTexto 267">
            <a:extLst>
              <a:ext uri="{FF2B5EF4-FFF2-40B4-BE49-F238E27FC236}">
                <a16:creationId xmlns:a16="http://schemas.microsoft.com/office/drawing/2014/main" id="{8A547B5C-0FA9-4B55-A694-660FD5EFD0FC}"/>
              </a:ext>
            </a:extLst>
          </p:cNvPr>
          <p:cNvSpPr txBox="1"/>
          <p:nvPr/>
        </p:nvSpPr>
        <p:spPr>
          <a:xfrm>
            <a:off x="9583660" y="303116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69" name="Conector reto 268">
            <a:extLst>
              <a:ext uri="{FF2B5EF4-FFF2-40B4-BE49-F238E27FC236}">
                <a16:creationId xmlns:a16="http://schemas.microsoft.com/office/drawing/2014/main" id="{229A5685-8B77-4873-B9AB-157AC0D71ED9}"/>
              </a:ext>
            </a:extLst>
          </p:cNvPr>
          <p:cNvCxnSpPr>
            <a:cxnSpLocks/>
          </p:cNvCxnSpPr>
          <p:nvPr/>
        </p:nvCxnSpPr>
        <p:spPr>
          <a:xfrm>
            <a:off x="9766383" y="4090451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CaixaDeTexto 269">
            <a:extLst>
              <a:ext uri="{FF2B5EF4-FFF2-40B4-BE49-F238E27FC236}">
                <a16:creationId xmlns:a16="http://schemas.microsoft.com/office/drawing/2014/main" id="{09B6C01A-365B-47E6-B723-FEB0144173A0}"/>
              </a:ext>
            </a:extLst>
          </p:cNvPr>
          <p:cNvSpPr txBox="1"/>
          <p:nvPr/>
        </p:nvSpPr>
        <p:spPr>
          <a:xfrm>
            <a:off x="9588363" y="423558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71" name="Conector reto 270">
            <a:extLst>
              <a:ext uri="{FF2B5EF4-FFF2-40B4-BE49-F238E27FC236}">
                <a16:creationId xmlns:a16="http://schemas.microsoft.com/office/drawing/2014/main" id="{1A681557-8C0E-4AB2-8A77-B14CC056039A}"/>
              </a:ext>
            </a:extLst>
          </p:cNvPr>
          <p:cNvCxnSpPr>
            <a:cxnSpLocks/>
          </p:cNvCxnSpPr>
          <p:nvPr/>
        </p:nvCxnSpPr>
        <p:spPr>
          <a:xfrm>
            <a:off x="9406550" y="5680704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CaixaDeTexto 271">
            <a:extLst>
              <a:ext uri="{FF2B5EF4-FFF2-40B4-BE49-F238E27FC236}">
                <a16:creationId xmlns:a16="http://schemas.microsoft.com/office/drawing/2014/main" id="{EAEE886D-51DA-431F-ABBF-C4726C09EA42}"/>
              </a:ext>
            </a:extLst>
          </p:cNvPr>
          <p:cNvSpPr txBox="1"/>
          <p:nvPr/>
        </p:nvSpPr>
        <p:spPr>
          <a:xfrm>
            <a:off x="9526465" y="5449873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73" name="Conector reto 272">
            <a:extLst>
              <a:ext uri="{FF2B5EF4-FFF2-40B4-BE49-F238E27FC236}">
                <a16:creationId xmlns:a16="http://schemas.microsoft.com/office/drawing/2014/main" id="{A0544AEA-6A38-486A-AEEF-BB2270B7897F}"/>
              </a:ext>
            </a:extLst>
          </p:cNvPr>
          <p:cNvCxnSpPr>
            <a:cxnSpLocks/>
          </p:cNvCxnSpPr>
          <p:nvPr/>
        </p:nvCxnSpPr>
        <p:spPr>
          <a:xfrm>
            <a:off x="9780683" y="5296762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CaixaDeTexto 273">
            <a:extLst>
              <a:ext uri="{FF2B5EF4-FFF2-40B4-BE49-F238E27FC236}">
                <a16:creationId xmlns:a16="http://schemas.microsoft.com/office/drawing/2014/main" id="{DBCD3D73-617D-4935-BB56-3D85FF851B6D}"/>
              </a:ext>
            </a:extLst>
          </p:cNvPr>
          <p:cNvSpPr txBox="1"/>
          <p:nvPr/>
        </p:nvSpPr>
        <p:spPr>
          <a:xfrm>
            <a:off x="9589529" y="485204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75" name="Conector reto 274">
            <a:extLst>
              <a:ext uri="{FF2B5EF4-FFF2-40B4-BE49-F238E27FC236}">
                <a16:creationId xmlns:a16="http://schemas.microsoft.com/office/drawing/2014/main" id="{E8A16DC8-21E9-426B-B8E8-BBC448F95EF9}"/>
              </a:ext>
            </a:extLst>
          </p:cNvPr>
          <p:cNvCxnSpPr>
            <a:cxnSpLocks/>
          </p:cNvCxnSpPr>
          <p:nvPr/>
        </p:nvCxnSpPr>
        <p:spPr>
          <a:xfrm>
            <a:off x="9772252" y="5911329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CaixaDeTexto 275">
            <a:extLst>
              <a:ext uri="{FF2B5EF4-FFF2-40B4-BE49-F238E27FC236}">
                <a16:creationId xmlns:a16="http://schemas.microsoft.com/office/drawing/2014/main" id="{EAEAD5BF-BE20-4D80-B9A8-5DE75C0D173B}"/>
              </a:ext>
            </a:extLst>
          </p:cNvPr>
          <p:cNvSpPr txBox="1"/>
          <p:nvPr/>
        </p:nvSpPr>
        <p:spPr>
          <a:xfrm>
            <a:off x="9594232" y="605646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277" name="CaixaDeTexto 276">
            <a:extLst>
              <a:ext uri="{FF2B5EF4-FFF2-40B4-BE49-F238E27FC236}">
                <a16:creationId xmlns:a16="http://schemas.microsoft.com/office/drawing/2014/main" id="{BADD877D-7AFF-4985-9BA4-2DDA4A19987E}"/>
              </a:ext>
            </a:extLst>
          </p:cNvPr>
          <p:cNvSpPr txBox="1"/>
          <p:nvPr/>
        </p:nvSpPr>
        <p:spPr>
          <a:xfrm>
            <a:off x="9604436" y="118998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79" name="Conector reto 278">
            <a:extLst>
              <a:ext uri="{FF2B5EF4-FFF2-40B4-BE49-F238E27FC236}">
                <a16:creationId xmlns:a16="http://schemas.microsoft.com/office/drawing/2014/main" id="{34958807-CD75-4DBE-B8FB-FE54E75F7516}"/>
              </a:ext>
            </a:extLst>
          </p:cNvPr>
          <p:cNvCxnSpPr>
            <a:cxnSpLocks/>
          </p:cNvCxnSpPr>
          <p:nvPr/>
        </p:nvCxnSpPr>
        <p:spPr>
          <a:xfrm>
            <a:off x="5050532" y="1971344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CaixaDeTexto 280">
            <a:extLst>
              <a:ext uri="{FF2B5EF4-FFF2-40B4-BE49-F238E27FC236}">
                <a16:creationId xmlns:a16="http://schemas.microsoft.com/office/drawing/2014/main" id="{ED08BB28-EBDE-4E6D-A246-95AA90FF9698}"/>
              </a:ext>
            </a:extLst>
          </p:cNvPr>
          <p:cNvSpPr txBox="1"/>
          <p:nvPr/>
        </p:nvSpPr>
        <p:spPr>
          <a:xfrm>
            <a:off x="5198387" y="1724748"/>
            <a:ext cx="46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283" name="CaixaDeTexto 282">
            <a:extLst>
              <a:ext uri="{FF2B5EF4-FFF2-40B4-BE49-F238E27FC236}">
                <a16:creationId xmlns:a16="http://schemas.microsoft.com/office/drawing/2014/main" id="{E0F88CDB-FA52-4C72-94AA-FDE62A82F463}"/>
              </a:ext>
            </a:extLst>
          </p:cNvPr>
          <p:cNvSpPr txBox="1"/>
          <p:nvPr/>
        </p:nvSpPr>
        <p:spPr>
          <a:xfrm>
            <a:off x="4691787" y="174153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84" name="Conector reto 283">
            <a:extLst>
              <a:ext uri="{FF2B5EF4-FFF2-40B4-BE49-F238E27FC236}">
                <a16:creationId xmlns:a16="http://schemas.microsoft.com/office/drawing/2014/main" id="{A6A13FD7-71C7-48D6-B736-C80D1F6A8D01}"/>
              </a:ext>
            </a:extLst>
          </p:cNvPr>
          <p:cNvCxnSpPr>
            <a:cxnSpLocks/>
          </p:cNvCxnSpPr>
          <p:nvPr/>
        </p:nvCxnSpPr>
        <p:spPr>
          <a:xfrm>
            <a:off x="5053695" y="3811036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CaixaDeTexto 284">
            <a:extLst>
              <a:ext uri="{FF2B5EF4-FFF2-40B4-BE49-F238E27FC236}">
                <a16:creationId xmlns:a16="http://schemas.microsoft.com/office/drawing/2014/main" id="{70BE7672-D940-450B-8D2D-4F4A10372CB5}"/>
              </a:ext>
            </a:extLst>
          </p:cNvPr>
          <p:cNvSpPr txBox="1"/>
          <p:nvPr/>
        </p:nvSpPr>
        <p:spPr>
          <a:xfrm>
            <a:off x="5201550" y="3564440"/>
            <a:ext cx="46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286" name="CaixaDeTexto 285">
            <a:extLst>
              <a:ext uri="{FF2B5EF4-FFF2-40B4-BE49-F238E27FC236}">
                <a16:creationId xmlns:a16="http://schemas.microsoft.com/office/drawing/2014/main" id="{38DA200C-824C-4837-BB23-E10AE4D2E268}"/>
              </a:ext>
            </a:extLst>
          </p:cNvPr>
          <p:cNvSpPr txBox="1"/>
          <p:nvPr/>
        </p:nvSpPr>
        <p:spPr>
          <a:xfrm>
            <a:off x="4694950" y="358122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87" name="Conector reto 286">
            <a:extLst>
              <a:ext uri="{FF2B5EF4-FFF2-40B4-BE49-F238E27FC236}">
                <a16:creationId xmlns:a16="http://schemas.microsoft.com/office/drawing/2014/main" id="{AFFC9AD8-5DD4-4DA1-A883-7E2227BD661A}"/>
              </a:ext>
            </a:extLst>
          </p:cNvPr>
          <p:cNvCxnSpPr>
            <a:cxnSpLocks/>
          </p:cNvCxnSpPr>
          <p:nvPr/>
        </p:nvCxnSpPr>
        <p:spPr>
          <a:xfrm>
            <a:off x="5052476" y="5667885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CaixaDeTexto 287">
            <a:extLst>
              <a:ext uri="{FF2B5EF4-FFF2-40B4-BE49-F238E27FC236}">
                <a16:creationId xmlns:a16="http://schemas.microsoft.com/office/drawing/2014/main" id="{DFF21D03-122D-4C4E-B137-4AE36C897AC1}"/>
              </a:ext>
            </a:extLst>
          </p:cNvPr>
          <p:cNvSpPr txBox="1"/>
          <p:nvPr/>
        </p:nvSpPr>
        <p:spPr>
          <a:xfrm>
            <a:off x="5200331" y="5421289"/>
            <a:ext cx="46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289" name="CaixaDeTexto 288">
            <a:extLst>
              <a:ext uri="{FF2B5EF4-FFF2-40B4-BE49-F238E27FC236}">
                <a16:creationId xmlns:a16="http://schemas.microsoft.com/office/drawing/2014/main" id="{A07436A9-94A3-4855-A6B3-BA2D831961BA}"/>
              </a:ext>
            </a:extLst>
          </p:cNvPr>
          <p:cNvSpPr txBox="1"/>
          <p:nvPr/>
        </p:nvSpPr>
        <p:spPr>
          <a:xfrm>
            <a:off x="4693731" y="543807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290" name="Espaço Reservado para Conteúdo 2">
            <a:extLst>
              <a:ext uri="{FF2B5EF4-FFF2-40B4-BE49-F238E27FC236}">
                <a16:creationId xmlns:a16="http://schemas.microsoft.com/office/drawing/2014/main" id="{CCDCB82D-5F24-4947-852F-0DFB459A50A3}"/>
              </a:ext>
            </a:extLst>
          </p:cNvPr>
          <p:cNvSpPr txBox="1">
            <a:spLocks/>
          </p:cNvSpPr>
          <p:nvPr/>
        </p:nvSpPr>
        <p:spPr>
          <a:xfrm>
            <a:off x="987318" y="498047"/>
            <a:ext cx="2119312" cy="53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Glicerol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291" name="Espaço Reservado para Conteúdo 2">
            <a:extLst>
              <a:ext uri="{FF2B5EF4-FFF2-40B4-BE49-F238E27FC236}">
                <a16:creationId xmlns:a16="http://schemas.microsoft.com/office/drawing/2014/main" id="{412AE4B2-98C9-4D5B-9601-9248213CEA2F}"/>
              </a:ext>
            </a:extLst>
          </p:cNvPr>
          <p:cNvSpPr txBox="1">
            <a:spLocks/>
          </p:cNvSpPr>
          <p:nvPr/>
        </p:nvSpPr>
        <p:spPr>
          <a:xfrm>
            <a:off x="7179119" y="477090"/>
            <a:ext cx="2119312" cy="530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Ácido Graxo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5709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CD433B9-9D87-434A-8028-336A0B901012}"/>
              </a:ext>
            </a:extLst>
          </p:cNvPr>
          <p:cNvSpPr txBox="1"/>
          <p:nvPr/>
        </p:nvSpPr>
        <p:spPr>
          <a:xfrm>
            <a:off x="322644" y="1831320"/>
            <a:ext cx="34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-2500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E2F1CC5-FC51-4E4C-B9D0-41B8D2C0DA25}"/>
              </a:ext>
            </a:extLst>
          </p:cNvPr>
          <p:cNvSpPr txBox="1"/>
          <p:nvPr/>
        </p:nvSpPr>
        <p:spPr>
          <a:xfrm>
            <a:off x="815610" y="1815555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5DB147B-3945-4943-AF69-97D8AAB54813}"/>
              </a:ext>
            </a:extLst>
          </p:cNvPr>
          <p:cNvCxnSpPr>
            <a:cxnSpLocks/>
          </p:cNvCxnSpPr>
          <p:nvPr/>
        </p:nvCxnSpPr>
        <p:spPr>
          <a:xfrm>
            <a:off x="692471" y="2046937"/>
            <a:ext cx="216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B95F0A0-C84D-47A1-B1E4-F179564F4C92}"/>
              </a:ext>
            </a:extLst>
          </p:cNvPr>
          <p:cNvCxnSpPr>
            <a:cxnSpLocks/>
          </p:cNvCxnSpPr>
          <p:nvPr/>
        </p:nvCxnSpPr>
        <p:spPr>
          <a:xfrm>
            <a:off x="1220259" y="2062151"/>
            <a:ext cx="216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76F646C-4C7A-41C4-A297-BCB6A9A97352}"/>
              </a:ext>
            </a:extLst>
          </p:cNvPr>
          <p:cNvCxnSpPr>
            <a:cxnSpLocks/>
          </p:cNvCxnSpPr>
          <p:nvPr/>
        </p:nvCxnSpPr>
        <p:spPr>
          <a:xfrm>
            <a:off x="2213607" y="1658524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F0599B6-E2FB-400A-84D4-C4A9D5198E11}"/>
              </a:ext>
            </a:extLst>
          </p:cNvPr>
          <p:cNvCxnSpPr>
            <a:cxnSpLocks/>
          </p:cNvCxnSpPr>
          <p:nvPr/>
        </p:nvCxnSpPr>
        <p:spPr>
          <a:xfrm>
            <a:off x="1810687" y="2046593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BC3001A-D09C-4FDF-95BA-BD0E3EA3D645}"/>
              </a:ext>
            </a:extLst>
          </p:cNvPr>
          <p:cNvSpPr txBox="1"/>
          <p:nvPr/>
        </p:nvSpPr>
        <p:spPr>
          <a:xfrm>
            <a:off x="1921882" y="1815460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372E4C8-978B-4EE5-9F60-744C4594F06C}"/>
              </a:ext>
            </a:extLst>
          </p:cNvPr>
          <p:cNvSpPr txBox="1"/>
          <p:nvPr/>
        </p:nvSpPr>
        <p:spPr>
          <a:xfrm>
            <a:off x="1368114" y="1815555"/>
            <a:ext cx="46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5141822-4127-4F42-9081-AD48CC9B8B17}"/>
              </a:ext>
            </a:extLst>
          </p:cNvPr>
          <p:cNvSpPr txBox="1"/>
          <p:nvPr/>
        </p:nvSpPr>
        <p:spPr>
          <a:xfrm>
            <a:off x="1906319" y="1238523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605C7545-02DF-4A38-965F-028E58660048}"/>
              </a:ext>
            </a:extLst>
          </p:cNvPr>
          <p:cNvCxnSpPr>
            <a:cxnSpLocks/>
          </p:cNvCxnSpPr>
          <p:nvPr/>
        </p:nvCxnSpPr>
        <p:spPr>
          <a:xfrm>
            <a:off x="1069828" y="1662444"/>
            <a:ext cx="0" cy="216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0CCC265-EBA4-4EEC-9E3F-EADEB7BF2F55}"/>
              </a:ext>
            </a:extLst>
          </p:cNvPr>
          <p:cNvSpPr txBox="1"/>
          <p:nvPr/>
        </p:nvSpPr>
        <p:spPr>
          <a:xfrm>
            <a:off x="878674" y="121772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DDF02D5C-321D-4EC7-8DC6-97FFB00C05E1}"/>
              </a:ext>
            </a:extLst>
          </p:cNvPr>
          <p:cNvCxnSpPr>
            <a:cxnSpLocks/>
          </p:cNvCxnSpPr>
          <p:nvPr/>
        </p:nvCxnSpPr>
        <p:spPr>
          <a:xfrm>
            <a:off x="2131229" y="1658524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0B264C7C-585E-44C7-90CC-14CAB5D7BD14}"/>
              </a:ext>
            </a:extLst>
          </p:cNvPr>
          <p:cNvCxnSpPr>
            <a:cxnSpLocks/>
          </p:cNvCxnSpPr>
          <p:nvPr/>
        </p:nvCxnSpPr>
        <p:spPr>
          <a:xfrm>
            <a:off x="2375249" y="2071307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E49BBA4-DBAC-4B95-A852-59AE683FD85F}"/>
              </a:ext>
            </a:extLst>
          </p:cNvPr>
          <p:cNvSpPr txBox="1"/>
          <p:nvPr/>
        </p:nvSpPr>
        <p:spPr>
          <a:xfrm>
            <a:off x="2532233" y="1852833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09CB6548-1B33-4656-B981-D79ABC28DE81}"/>
              </a:ext>
            </a:extLst>
          </p:cNvPr>
          <p:cNvCxnSpPr>
            <a:cxnSpLocks/>
          </p:cNvCxnSpPr>
          <p:nvPr/>
        </p:nvCxnSpPr>
        <p:spPr>
          <a:xfrm>
            <a:off x="2786451" y="1699722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71FE29F-63C7-4EDB-A9A3-62EF21E28AF7}"/>
              </a:ext>
            </a:extLst>
          </p:cNvPr>
          <p:cNvSpPr txBox="1"/>
          <p:nvPr/>
        </p:nvSpPr>
        <p:spPr>
          <a:xfrm>
            <a:off x="2595297" y="125500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05BCD976-57A9-4765-AD1F-26DC5579349A}"/>
              </a:ext>
            </a:extLst>
          </p:cNvPr>
          <p:cNvCxnSpPr>
            <a:cxnSpLocks/>
          </p:cNvCxnSpPr>
          <p:nvPr/>
        </p:nvCxnSpPr>
        <p:spPr>
          <a:xfrm>
            <a:off x="2778020" y="2314289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9E54A62-9B19-4CDB-AF22-FCB65BB2AE3C}"/>
              </a:ext>
            </a:extLst>
          </p:cNvPr>
          <p:cNvSpPr txBox="1"/>
          <p:nvPr/>
        </p:nvSpPr>
        <p:spPr>
          <a:xfrm>
            <a:off x="2600000" y="245942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4F7467F0-EFF0-4C43-AF89-440BF53011E6}"/>
              </a:ext>
            </a:extLst>
          </p:cNvPr>
          <p:cNvCxnSpPr>
            <a:cxnSpLocks/>
          </p:cNvCxnSpPr>
          <p:nvPr/>
        </p:nvCxnSpPr>
        <p:spPr>
          <a:xfrm>
            <a:off x="2958603" y="2081548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19BD281-146C-42E4-B65C-15D662D67286}"/>
              </a:ext>
            </a:extLst>
          </p:cNvPr>
          <p:cNvSpPr txBox="1"/>
          <p:nvPr/>
        </p:nvSpPr>
        <p:spPr>
          <a:xfrm>
            <a:off x="3090876" y="1863074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73DDFC96-185E-408B-9DB8-591A1AE16119}"/>
              </a:ext>
            </a:extLst>
          </p:cNvPr>
          <p:cNvCxnSpPr>
            <a:cxnSpLocks/>
          </p:cNvCxnSpPr>
          <p:nvPr/>
        </p:nvCxnSpPr>
        <p:spPr>
          <a:xfrm>
            <a:off x="3345094" y="1709963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0BE7CB2-87AA-4DB1-AF5B-AC295A448E3E}"/>
              </a:ext>
            </a:extLst>
          </p:cNvPr>
          <p:cNvSpPr txBox="1"/>
          <p:nvPr/>
        </p:nvSpPr>
        <p:spPr>
          <a:xfrm>
            <a:off x="3153940" y="126524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C16AD5AF-A929-4E33-9570-638D699EF229}"/>
              </a:ext>
            </a:extLst>
          </p:cNvPr>
          <p:cNvCxnSpPr>
            <a:cxnSpLocks/>
          </p:cNvCxnSpPr>
          <p:nvPr/>
        </p:nvCxnSpPr>
        <p:spPr>
          <a:xfrm>
            <a:off x="3336663" y="2324530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1B3D2BA7-D1EC-49E7-B226-6DD1D2A7D59E}"/>
              </a:ext>
            </a:extLst>
          </p:cNvPr>
          <p:cNvSpPr txBox="1"/>
          <p:nvPr/>
        </p:nvSpPr>
        <p:spPr>
          <a:xfrm>
            <a:off x="3158643" y="246966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578D506A-5371-456F-BA38-5A17876A039E}"/>
              </a:ext>
            </a:extLst>
          </p:cNvPr>
          <p:cNvCxnSpPr>
            <a:cxnSpLocks/>
          </p:cNvCxnSpPr>
          <p:nvPr/>
        </p:nvCxnSpPr>
        <p:spPr>
          <a:xfrm>
            <a:off x="3483692" y="2096021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5D0C6F15-0EC3-44DB-BE90-381BDC05EC15}"/>
              </a:ext>
            </a:extLst>
          </p:cNvPr>
          <p:cNvSpPr txBox="1"/>
          <p:nvPr/>
        </p:nvSpPr>
        <p:spPr>
          <a:xfrm>
            <a:off x="3603610" y="1865190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858D6870-299F-4C5D-82F9-F10C2FC63B0D}"/>
              </a:ext>
            </a:extLst>
          </p:cNvPr>
          <p:cNvCxnSpPr>
            <a:cxnSpLocks/>
          </p:cNvCxnSpPr>
          <p:nvPr/>
        </p:nvCxnSpPr>
        <p:spPr>
          <a:xfrm>
            <a:off x="3857828" y="1712079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3571ABB7-49F0-45FB-B08D-DECEC432778B}"/>
              </a:ext>
            </a:extLst>
          </p:cNvPr>
          <p:cNvSpPr txBox="1"/>
          <p:nvPr/>
        </p:nvSpPr>
        <p:spPr>
          <a:xfrm>
            <a:off x="3666674" y="126736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D74F5904-83D8-4D36-9CE4-CEF31279FD8F}"/>
              </a:ext>
            </a:extLst>
          </p:cNvPr>
          <p:cNvCxnSpPr>
            <a:cxnSpLocks/>
          </p:cNvCxnSpPr>
          <p:nvPr/>
        </p:nvCxnSpPr>
        <p:spPr>
          <a:xfrm>
            <a:off x="3849397" y="2326646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08AE13B8-3554-4CFF-A5CF-6B3145F8FA82}"/>
              </a:ext>
            </a:extLst>
          </p:cNvPr>
          <p:cNvSpPr txBox="1"/>
          <p:nvPr/>
        </p:nvSpPr>
        <p:spPr>
          <a:xfrm>
            <a:off x="3671377" y="247178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6A0C11A2-0819-43D0-8288-5CA8435B4310}"/>
              </a:ext>
            </a:extLst>
          </p:cNvPr>
          <p:cNvCxnSpPr>
            <a:cxnSpLocks/>
          </p:cNvCxnSpPr>
          <p:nvPr/>
        </p:nvCxnSpPr>
        <p:spPr>
          <a:xfrm>
            <a:off x="4029980" y="2093905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73508B25-A8A2-4B18-A496-959A907E7800}"/>
              </a:ext>
            </a:extLst>
          </p:cNvPr>
          <p:cNvSpPr txBox="1"/>
          <p:nvPr/>
        </p:nvSpPr>
        <p:spPr>
          <a:xfrm>
            <a:off x="4149895" y="1863074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94D71A9A-6A40-459B-9972-9D97E0360EF9}"/>
              </a:ext>
            </a:extLst>
          </p:cNvPr>
          <p:cNvCxnSpPr>
            <a:cxnSpLocks/>
          </p:cNvCxnSpPr>
          <p:nvPr/>
        </p:nvCxnSpPr>
        <p:spPr>
          <a:xfrm>
            <a:off x="4404113" y="1709963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09E84F87-F59A-4FC8-8ED5-33F07860B868}"/>
              </a:ext>
            </a:extLst>
          </p:cNvPr>
          <p:cNvSpPr txBox="1"/>
          <p:nvPr/>
        </p:nvSpPr>
        <p:spPr>
          <a:xfrm>
            <a:off x="4212959" y="126524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44EAD0E5-1144-405F-B256-CA381C06EA89}"/>
              </a:ext>
            </a:extLst>
          </p:cNvPr>
          <p:cNvCxnSpPr>
            <a:cxnSpLocks/>
          </p:cNvCxnSpPr>
          <p:nvPr/>
        </p:nvCxnSpPr>
        <p:spPr>
          <a:xfrm>
            <a:off x="4395682" y="2324530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ABCEE86A-8B22-4535-8469-61F3FA946F06}"/>
              </a:ext>
            </a:extLst>
          </p:cNvPr>
          <p:cNvSpPr txBox="1"/>
          <p:nvPr/>
        </p:nvSpPr>
        <p:spPr>
          <a:xfrm>
            <a:off x="4217662" y="246966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A40EC64B-76ED-4C49-9AC6-9F79BD6AA2F7}"/>
              </a:ext>
            </a:extLst>
          </p:cNvPr>
          <p:cNvCxnSpPr>
            <a:cxnSpLocks/>
          </p:cNvCxnSpPr>
          <p:nvPr/>
        </p:nvCxnSpPr>
        <p:spPr>
          <a:xfrm>
            <a:off x="4568675" y="2096021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67A0955E-5C31-4B8B-B154-076026548DEE}"/>
              </a:ext>
            </a:extLst>
          </p:cNvPr>
          <p:cNvSpPr txBox="1"/>
          <p:nvPr/>
        </p:nvSpPr>
        <p:spPr>
          <a:xfrm>
            <a:off x="4676233" y="1865190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4B0F7D70-9FB1-4F50-BF7C-D664F54F5E91}"/>
              </a:ext>
            </a:extLst>
          </p:cNvPr>
          <p:cNvCxnSpPr>
            <a:cxnSpLocks/>
          </p:cNvCxnSpPr>
          <p:nvPr/>
        </p:nvCxnSpPr>
        <p:spPr>
          <a:xfrm>
            <a:off x="4930451" y="1712079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B8E611EC-F8D2-4FA0-B014-790A3E0076EE}"/>
              </a:ext>
            </a:extLst>
          </p:cNvPr>
          <p:cNvSpPr txBox="1"/>
          <p:nvPr/>
        </p:nvSpPr>
        <p:spPr>
          <a:xfrm>
            <a:off x="4739297" y="126736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id="{3B8B8404-144D-458F-B93E-750FA57D1608}"/>
              </a:ext>
            </a:extLst>
          </p:cNvPr>
          <p:cNvCxnSpPr>
            <a:cxnSpLocks/>
          </p:cNvCxnSpPr>
          <p:nvPr/>
        </p:nvCxnSpPr>
        <p:spPr>
          <a:xfrm>
            <a:off x="4922020" y="2326646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1D94C940-409B-455E-A262-438CFAE733D5}"/>
              </a:ext>
            </a:extLst>
          </p:cNvPr>
          <p:cNvSpPr txBox="1"/>
          <p:nvPr/>
        </p:nvSpPr>
        <p:spPr>
          <a:xfrm>
            <a:off x="4744000" y="247178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EB64001A-2134-4E43-9DEF-2FB12F574780}"/>
              </a:ext>
            </a:extLst>
          </p:cNvPr>
          <p:cNvCxnSpPr>
            <a:cxnSpLocks/>
          </p:cNvCxnSpPr>
          <p:nvPr/>
        </p:nvCxnSpPr>
        <p:spPr>
          <a:xfrm>
            <a:off x="5102603" y="2093905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7DFC4C2F-24F4-43B9-B81F-BCDE88375B1B}"/>
              </a:ext>
            </a:extLst>
          </p:cNvPr>
          <p:cNvSpPr txBox="1"/>
          <p:nvPr/>
        </p:nvSpPr>
        <p:spPr>
          <a:xfrm>
            <a:off x="5210160" y="1863074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D46CCBF1-46A0-4E5B-A5F4-2CF9EDED3975}"/>
              </a:ext>
            </a:extLst>
          </p:cNvPr>
          <p:cNvCxnSpPr>
            <a:cxnSpLocks/>
          </p:cNvCxnSpPr>
          <p:nvPr/>
        </p:nvCxnSpPr>
        <p:spPr>
          <a:xfrm>
            <a:off x="5464378" y="1709963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FB9B808E-CC9E-431D-AB45-7218B71FAF76}"/>
              </a:ext>
            </a:extLst>
          </p:cNvPr>
          <p:cNvSpPr txBox="1"/>
          <p:nvPr/>
        </p:nvSpPr>
        <p:spPr>
          <a:xfrm>
            <a:off x="5273224" y="126524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54840353-2E19-47BD-A028-5FDC13103454}"/>
              </a:ext>
            </a:extLst>
          </p:cNvPr>
          <p:cNvCxnSpPr>
            <a:cxnSpLocks/>
          </p:cNvCxnSpPr>
          <p:nvPr/>
        </p:nvCxnSpPr>
        <p:spPr>
          <a:xfrm>
            <a:off x="5455947" y="2324530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F1974D1A-66B6-4D7C-9C6E-A8571402CB60}"/>
              </a:ext>
            </a:extLst>
          </p:cNvPr>
          <p:cNvSpPr txBox="1"/>
          <p:nvPr/>
        </p:nvSpPr>
        <p:spPr>
          <a:xfrm>
            <a:off x="5277927" y="246966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84" name="Conector reto 83">
            <a:extLst>
              <a:ext uri="{FF2B5EF4-FFF2-40B4-BE49-F238E27FC236}">
                <a16:creationId xmlns:a16="http://schemas.microsoft.com/office/drawing/2014/main" id="{3D51C79A-0D61-4E1D-BAA7-F519C1E7BDB3}"/>
              </a:ext>
            </a:extLst>
          </p:cNvPr>
          <p:cNvCxnSpPr>
            <a:cxnSpLocks/>
          </p:cNvCxnSpPr>
          <p:nvPr/>
        </p:nvCxnSpPr>
        <p:spPr>
          <a:xfrm>
            <a:off x="5602976" y="2096021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519CEA72-6D43-4866-86C6-01AD022E4257}"/>
              </a:ext>
            </a:extLst>
          </p:cNvPr>
          <p:cNvSpPr txBox="1"/>
          <p:nvPr/>
        </p:nvSpPr>
        <p:spPr>
          <a:xfrm>
            <a:off x="5722891" y="1865190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86" name="Conector reto 85">
            <a:extLst>
              <a:ext uri="{FF2B5EF4-FFF2-40B4-BE49-F238E27FC236}">
                <a16:creationId xmlns:a16="http://schemas.microsoft.com/office/drawing/2014/main" id="{5C7559D7-3989-4FCB-ADA6-591AAA706F90}"/>
              </a:ext>
            </a:extLst>
          </p:cNvPr>
          <p:cNvCxnSpPr>
            <a:cxnSpLocks/>
          </p:cNvCxnSpPr>
          <p:nvPr/>
        </p:nvCxnSpPr>
        <p:spPr>
          <a:xfrm>
            <a:off x="5977109" y="1712079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71467C08-E0B5-4717-A19B-2CD600E05631}"/>
              </a:ext>
            </a:extLst>
          </p:cNvPr>
          <p:cNvSpPr txBox="1"/>
          <p:nvPr/>
        </p:nvSpPr>
        <p:spPr>
          <a:xfrm>
            <a:off x="5785955" y="126736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88" name="Conector reto 87">
            <a:extLst>
              <a:ext uri="{FF2B5EF4-FFF2-40B4-BE49-F238E27FC236}">
                <a16:creationId xmlns:a16="http://schemas.microsoft.com/office/drawing/2014/main" id="{A31E4189-6D0F-48AF-AF2B-87B66813E69B}"/>
              </a:ext>
            </a:extLst>
          </p:cNvPr>
          <p:cNvCxnSpPr>
            <a:cxnSpLocks/>
          </p:cNvCxnSpPr>
          <p:nvPr/>
        </p:nvCxnSpPr>
        <p:spPr>
          <a:xfrm>
            <a:off x="5968678" y="2326646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6E03AF78-DA17-41EF-98B8-CBD1FA6FA9D1}"/>
              </a:ext>
            </a:extLst>
          </p:cNvPr>
          <p:cNvSpPr txBox="1"/>
          <p:nvPr/>
        </p:nvSpPr>
        <p:spPr>
          <a:xfrm>
            <a:off x="5790658" y="247178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90" name="Conector reto 89">
            <a:extLst>
              <a:ext uri="{FF2B5EF4-FFF2-40B4-BE49-F238E27FC236}">
                <a16:creationId xmlns:a16="http://schemas.microsoft.com/office/drawing/2014/main" id="{BD488848-8B68-495F-987E-A3A7C627AAE0}"/>
              </a:ext>
            </a:extLst>
          </p:cNvPr>
          <p:cNvCxnSpPr>
            <a:cxnSpLocks/>
          </p:cNvCxnSpPr>
          <p:nvPr/>
        </p:nvCxnSpPr>
        <p:spPr>
          <a:xfrm>
            <a:off x="8782308" y="2093905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F53DC1CE-8418-4CBA-990C-A53F57F9DC03}"/>
              </a:ext>
            </a:extLst>
          </p:cNvPr>
          <p:cNvSpPr txBox="1"/>
          <p:nvPr/>
        </p:nvSpPr>
        <p:spPr>
          <a:xfrm>
            <a:off x="8889864" y="1863074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92" name="Conector reto 91">
            <a:extLst>
              <a:ext uri="{FF2B5EF4-FFF2-40B4-BE49-F238E27FC236}">
                <a16:creationId xmlns:a16="http://schemas.microsoft.com/office/drawing/2014/main" id="{D5D85987-1139-4722-B969-8F490388B0AF}"/>
              </a:ext>
            </a:extLst>
          </p:cNvPr>
          <p:cNvCxnSpPr>
            <a:cxnSpLocks/>
          </p:cNvCxnSpPr>
          <p:nvPr/>
        </p:nvCxnSpPr>
        <p:spPr>
          <a:xfrm>
            <a:off x="9144082" y="1709963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3192E862-74B1-46D9-BE26-AF77ED7D1927}"/>
              </a:ext>
            </a:extLst>
          </p:cNvPr>
          <p:cNvSpPr txBox="1"/>
          <p:nvPr/>
        </p:nvSpPr>
        <p:spPr>
          <a:xfrm>
            <a:off x="8952928" y="126524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94" name="Conector reto 93">
            <a:extLst>
              <a:ext uri="{FF2B5EF4-FFF2-40B4-BE49-F238E27FC236}">
                <a16:creationId xmlns:a16="http://schemas.microsoft.com/office/drawing/2014/main" id="{9E16AF90-CC1B-44A2-AC8C-815772088F0F}"/>
              </a:ext>
            </a:extLst>
          </p:cNvPr>
          <p:cNvCxnSpPr>
            <a:cxnSpLocks/>
          </p:cNvCxnSpPr>
          <p:nvPr/>
        </p:nvCxnSpPr>
        <p:spPr>
          <a:xfrm>
            <a:off x="9135651" y="2324530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11316B06-0267-41F4-9A54-095B53CB16C8}"/>
              </a:ext>
            </a:extLst>
          </p:cNvPr>
          <p:cNvSpPr txBox="1"/>
          <p:nvPr/>
        </p:nvSpPr>
        <p:spPr>
          <a:xfrm>
            <a:off x="8957631" y="246966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05" name="Conector reto 104">
            <a:extLst>
              <a:ext uri="{FF2B5EF4-FFF2-40B4-BE49-F238E27FC236}">
                <a16:creationId xmlns:a16="http://schemas.microsoft.com/office/drawing/2014/main" id="{FCE1751A-F3CC-438E-95B4-1A7E6E70A3B4}"/>
              </a:ext>
            </a:extLst>
          </p:cNvPr>
          <p:cNvCxnSpPr>
            <a:cxnSpLocks/>
            <a:endCxn id="365" idx="0"/>
          </p:cNvCxnSpPr>
          <p:nvPr/>
        </p:nvCxnSpPr>
        <p:spPr>
          <a:xfrm>
            <a:off x="1054651" y="2277123"/>
            <a:ext cx="2563" cy="138851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CaixaDeTexto 363">
            <a:extLst>
              <a:ext uri="{FF2B5EF4-FFF2-40B4-BE49-F238E27FC236}">
                <a16:creationId xmlns:a16="http://schemas.microsoft.com/office/drawing/2014/main" id="{7CEC2E5E-4AD5-475E-83F8-B04B0DD00821}"/>
              </a:ext>
            </a:extLst>
          </p:cNvPr>
          <p:cNvSpPr txBox="1"/>
          <p:nvPr/>
        </p:nvSpPr>
        <p:spPr>
          <a:xfrm>
            <a:off x="325206" y="3681408"/>
            <a:ext cx="34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-2500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365" name="CaixaDeTexto 364">
            <a:extLst>
              <a:ext uri="{FF2B5EF4-FFF2-40B4-BE49-F238E27FC236}">
                <a16:creationId xmlns:a16="http://schemas.microsoft.com/office/drawing/2014/main" id="{A5CC9B2E-1D9D-405F-B57D-C617BB95EC8F}"/>
              </a:ext>
            </a:extLst>
          </p:cNvPr>
          <p:cNvSpPr txBox="1"/>
          <p:nvPr/>
        </p:nvSpPr>
        <p:spPr>
          <a:xfrm>
            <a:off x="818172" y="3665643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366" name="Conector reto 365">
            <a:extLst>
              <a:ext uri="{FF2B5EF4-FFF2-40B4-BE49-F238E27FC236}">
                <a16:creationId xmlns:a16="http://schemas.microsoft.com/office/drawing/2014/main" id="{EA4774D8-3175-4657-900A-A2929AA84229}"/>
              </a:ext>
            </a:extLst>
          </p:cNvPr>
          <p:cNvCxnSpPr>
            <a:cxnSpLocks/>
          </p:cNvCxnSpPr>
          <p:nvPr/>
        </p:nvCxnSpPr>
        <p:spPr>
          <a:xfrm>
            <a:off x="695033" y="3897025"/>
            <a:ext cx="216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Conector reto 366">
            <a:extLst>
              <a:ext uri="{FF2B5EF4-FFF2-40B4-BE49-F238E27FC236}">
                <a16:creationId xmlns:a16="http://schemas.microsoft.com/office/drawing/2014/main" id="{2D29ADA8-5DEB-4DC0-B2E0-C4DE8CADF23F}"/>
              </a:ext>
            </a:extLst>
          </p:cNvPr>
          <p:cNvCxnSpPr>
            <a:cxnSpLocks/>
          </p:cNvCxnSpPr>
          <p:nvPr/>
        </p:nvCxnSpPr>
        <p:spPr>
          <a:xfrm>
            <a:off x="1222821" y="3912239"/>
            <a:ext cx="216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Conector reto 367">
            <a:extLst>
              <a:ext uri="{FF2B5EF4-FFF2-40B4-BE49-F238E27FC236}">
                <a16:creationId xmlns:a16="http://schemas.microsoft.com/office/drawing/2014/main" id="{F25682F3-B787-4FBC-88FA-4890917C50B7}"/>
              </a:ext>
            </a:extLst>
          </p:cNvPr>
          <p:cNvCxnSpPr>
            <a:cxnSpLocks/>
          </p:cNvCxnSpPr>
          <p:nvPr/>
        </p:nvCxnSpPr>
        <p:spPr>
          <a:xfrm>
            <a:off x="2216169" y="3508612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Conector reto 368">
            <a:extLst>
              <a:ext uri="{FF2B5EF4-FFF2-40B4-BE49-F238E27FC236}">
                <a16:creationId xmlns:a16="http://schemas.microsoft.com/office/drawing/2014/main" id="{8C601BAE-CF2B-433A-A536-3F34FD6CF050}"/>
              </a:ext>
            </a:extLst>
          </p:cNvPr>
          <p:cNvCxnSpPr>
            <a:cxnSpLocks/>
          </p:cNvCxnSpPr>
          <p:nvPr/>
        </p:nvCxnSpPr>
        <p:spPr>
          <a:xfrm>
            <a:off x="1813249" y="3896681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CaixaDeTexto 369">
            <a:extLst>
              <a:ext uri="{FF2B5EF4-FFF2-40B4-BE49-F238E27FC236}">
                <a16:creationId xmlns:a16="http://schemas.microsoft.com/office/drawing/2014/main" id="{5F3DBB6E-EE53-46A3-858D-92CE24FB090B}"/>
              </a:ext>
            </a:extLst>
          </p:cNvPr>
          <p:cNvSpPr txBox="1"/>
          <p:nvPr/>
        </p:nvSpPr>
        <p:spPr>
          <a:xfrm>
            <a:off x="1924444" y="3665548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371" name="CaixaDeTexto 370">
            <a:extLst>
              <a:ext uri="{FF2B5EF4-FFF2-40B4-BE49-F238E27FC236}">
                <a16:creationId xmlns:a16="http://schemas.microsoft.com/office/drawing/2014/main" id="{E5F0F61F-040E-4FA5-9F2C-A5019BA6D88B}"/>
              </a:ext>
            </a:extLst>
          </p:cNvPr>
          <p:cNvSpPr txBox="1"/>
          <p:nvPr/>
        </p:nvSpPr>
        <p:spPr>
          <a:xfrm>
            <a:off x="1370676" y="3665643"/>
            <a:ext cx="46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372" name="CaixaDeTexto 371">
            <a:extLst>
              <a:ext uri="{FF2B5EF4-FFF2-40B4-BE49-F238E27FC236}">
                <a16:creationId xmlns:a16="http://schemas.microsoft.com/office/drawing/2014/main" id="{7D8704CD-230B-4485-B40A-326FA48EF09F}"/>
              </a:ext>
            </a:extLst>
          </p:cNvPr>
          <p:cNvSpPr txBox="1"/>
          <p:nvPr/>
        </p:nvSpPr>
        <p:spPr>
          <a:xfrm>
            <a:off x="1908881" y="3088611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374" name="Conector reto 373">
            <a:extLst>
              <a:ext uri="{FF2B5EF4-FFF2-40B4-BE49-F238E27FC236}">
                <a16:creationId xmlns:a16="http://schemas.microsoft.com/office/drawing/2014/main" id="{BD8C502C-C0BB-43C3-A5E7-60536AF50FF7}"/>
              </a:ext>
            </a:extLst>
          </p:cNvPr>
          <p:cNvCxnSpPr>
            <a:cxnSpLocks/>
          </p:cNvCxnSpPr>
          <p:nvPr/>
        </p:nvCxnSpPr>
        <p:spPr>
          <a:xfrm>
            <a:off x="2133791" y="3508612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Conector reto 374">
            <a:extLst>
              <a:ext uri="{FF2B5EF4-FFF2-40B4-BE49-F238E27FC236}">
                <a16:creationId xmlns:a16="http://schemas.microsoft.com/office/drawing/2014/main" id="{583D1BBC-2972-445D-BD8E-C78AC1B29343}"/>
              </a:ext>
            </a:extLst>
          </p:cNvPr>
          <p:cNvCxnSpPr>
            <a:cxnSpLocks/>
          </p:cNvCxnSpPr>
          <p:nvPr/>
        </p:nvCxnSpPr>
        <p:spPr>
          <a:xfrm>
            <a:off x="2377811" y="3921395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CaixaDeTexto 375">
            <a:extLst>
              <a:ext uri="{FF2B5EF4-FFF2-40B4-BE49-F238E27FC236}">
                <a16:creationId xmlns:a16="http://schemas.microsoft.com/office/drawing/2014/main" id="{D39CA369-1557-40DE-B6AB-A60A88B3C908}"/>
              </a:ext>
            </a:extLst>
          </p:cNvPr>
          <p:cNvSpPr txBox="1"/>
          <p:nvPr/>
        </p:nvSpPr>
        <p:spPr>
          <a:xfrm>
            <a:off x="2534795" y="3702921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377" name="Conector reto 376">
            <a:extLst>
              <a:ext uri="{FF2B5EF4-FFF2-40B4-BE49-F238E27FC236}">
                <a16:creationId xmlns:a16="http://schemas.microsoft.com/office/drawing/2014/main" id="{2D9D406F-C960-4C1A-B4F7-6993E79926F1}"/>
              </a:ext>
            </a:extLst>
          </p:cNvPr>
          <p:cNvCxnSpPr>
            <a:cxnSpLocks/>
          </p:cNvCxnSpPr>
          <p:nvPr/>
        </p:nvCxnSpPr>
        <p:spPr>
          <a:xfrm>
            <a:off x="2789013" y="3549810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CaixaDeTexto 377">
            <a:extLst>
              <a:ext uri="{FF2B5EF4-FFF2-40B4-BE49-F238E27FC236}">
                <a16:creationId xmlns:a16="http://schemas.microsoft.com/office/drawing/2014/main" id="{40A892A4-ED61-4135-9D9D-F47DF7DFAD3C}"/>
              </a:ext>
            </a:extLst>
          </p:cNvPr>
          <p:cNvSpPr txBox="1"/>
          <p:nvPr/>
        </p:nvSpPr>
        <p:spPr>
          <a:xfrm>
            <a:off x="2597859" y="310509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79" name="Conector reto 378">
            <a:extLst>
              <a:ext uri="{FF2B5EF4-FFF2-40B4-BE49-F238E27FC236}">
                <a16:creationId xmlns:a16="http://schemas.microsoft.com/office/drawing/2014/main" id="{197CA4A0-9E67-4835-9810-D8CBE7ECEEAC}"/>
              </a:ext>
            </a:extLst>
          </p:cNvPr>
          <p:cNvCxnSpPr>
            <a:cxnSpLocks/>
          </p:cNvCxnSpPr>
          <p:nvPr/>
        </p:nvCxnSpPr>
        <p:spPr>
          <a:xfrm>
            <a:off x="2780582" y="4164377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CaixaDeTexto 379">
            <a:extLst>
              <a:ext uri="{FF2B5EF4-FFF2-40B4-BE49-F238E27FC236}">
                <a16:creationId xmlns:a16="http://schemas.microsoft.com/office/drawing/2014/main" id="{BBECD92F-D82B-40C7-A3D3-6EA6C2990333}"/>
              </a:ext>
            </a:extLst>
          </p:cNvPr>
          <p:cNvSpPr txBox="1"/>
          <p:nvPr/>
        </p:nvSpPr>
        <p:spPr>
          <a:xfrm>
            <a:off x="2602562" y="430951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81" name="Conector reto 380">
            <a:extLst>
              <a:ext uri="{FF2B5EF4-FFF2-40B4-BE49-F238E27FC236}">
                <a16:creationId xmlns:a16="http://schemas.microsoft.com/office/drawing/2014/main" id="{8046F1D0-D2A3-426D-B15B-F307F4DA15B4}"/>
              </a:ext>
            </a:extLst>
          </p:cNvPr>
          <p:cNvCxnSpPr>
            <a:cxnSpLocks/>
          </p:cNvCxnSpPr>
          <p:nvPr/>
        </p:nvCxnSpPr>
        <p:spPr>
          <a:xfrm>
            <a:off x="2961165" y="3931636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" name="CaixaDeTexto 381">
            <a:extLst>
              <a:ext uri="{FF2B5EF4-FFF2-40B4-BE49-F238E27FC236}">
                <a16:creationId xmlns:a16="http://schemas.microsoft.com/office/drawing/2014/main" id="{4A793AA2-820A-4196-BE86-409984983160}"/>
              </a:ext>
            </a:extLst>
          </p:cNvPr>
          <p:cNvSpPr txBox="1"/>
          <p:nvPr/>
        </p:nvSpPr>
        <p:spPr>
          <a:xfrm>
            <a:off x="3093438" y="3713162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383" name="Conector reto 382">
            <a:extLst>
              <a:ext uri="{FF2B5EF4-FFF2-40B4-BE49-F238E27FC236}">
                <a16:creationId xmlns:a16="http://schemas.microsoft.com/office/drawing/2014/main" id="{7F48EFCA-DFE3-4EF7-A970-B67538B6AE5A}"/>
              </a:ext>
            </a:extLst>
          </p:cNvPr>
          <p:cNvCxnSpPr>
            <a:cxnSpLocks/>
          </p:cNvCxnSpPr>
          <p:nvPr/>
        </p:nvCxnSpPr>
        <p:spPr>
          <a:xfrm>
            <a:off x="3347656" y="3560051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CaixaDeTexto 383">
            <a:extLst>
              <a:ext uri="{FF2B5EF4-FFF2-40B4-BE49-F238E27FC236}">
                <a16:creationId xmlns:a16="http://schemas.microsoft.com/office/drawing/2014/main" id="{88EAB35D-9809-45C0-BF35-8A083A201FC8}"/>
              </a:ext>
            </a:extLst>
          </p:cNvPr>
          <p:cNvSpPr txBox="1"/>
          <p:nvPr/>
        </p:nvSpPr>
        <p:spPr>
          <a:xfrm>
            <a:off x="3156502" y="311533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85" name="Conector reto 384">
            <a:extLst>
              <a:ext uri="{FF2B5EF4-FFF2-40B4-BE49-F238E27FC236}">
                <a16:creationId xmlns:a16="http://schemas.microsoft.com/office/drawing/2014/main" id="{47F6F92C-2E2F-4417-AC50-C51019A54FA5}"/>
              </a:ext>
            </a:extLst>
          </p:cNvPr>
          <p:cNvCxnSpPr>
            <a:cxnSpLocks/>
          </p:cNvCxnSpPr>
          <p:nvPr/>
        </p:nvCxnSpPr>
        <p:spPr>
          <a:xfrm>
            <a:off x="3339225" y="4174618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6" name="CaixaDeTexto 385">
            <a:extLst>
              <a:ext uri="{FF2B5EF4-FFF2-40B4-BE49-F238E27FC236}">
                <a16:creationId xmlns:a16="http://schemas.microsoft.com/office/drawing/2014/main" id="{E27B6DBC-DA76-41B5-A376-F1C49286018A}"/>
              </a:ext>
            </a:extLst>
          </p:cNvPr>
          <p:cNvSpPr txBox="1"/>
          <p:nvPr/>
        </p:nvSpPr>
        <p:spPr>
          <a:xfrm>
            <a:off x="3161205" y="431975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87" name="Conector reto 386">
            <a:extLst>
              <a:ext uri="{FF2B5EF4-FFF2-40B4-BE49-F238E27FC236}">
                <a16:creationId xmlns:a16="http://schemas.microsoft.com/office/drawing/2014/main" id="{4792835B-552D-4229-8FB4-C91CDE0F56F3}"/>
              </a:ext>
            </a:extLst>
          </p:cNvPr>
          <p:cNvCxnSpPr>
            <a:cxnSpLocks/>
          </p:cNvCxnSpPr>
          <p:nvPr/>
        </p:nvCxnSpPr>
        <p:spPr>
          <a:xfrm>
            <a:off x="3486254" y="3946109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" name="CaixaDeTexto 387">
            <a:extLst>
              <a:ext uri="{FF2B5EF4-FFF2-40B4-BE49-F238E27FC236}">
                <a16:creationId xmlns:a16="http://schemas.microsoft.com/office/drawing/2014/main" id="{DAFD1F11-8849-47AB-B55A-C28442ED0634}"/>
              </a:ext>
            </a:extLst>
          </p:cNvPr>
          <p:cNvSpPr txBox="1"/>
          <p:nvPr/>
        </p:nvSpPr>
        <p:spPr>
          <a:xfrm>
            <a:off x="3606172" y="3715278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389" name="Conector reto 388">
            <a:extLst>
              <a:ext uri="{FF2B5EF4-FFF2-40B4-BE49-F238E27FC236}">
                <a16:creationId xmlns:a16="http://schemas.microsoft.com/office/drawing/2014/main" id="{7B618C6E-8A10-4867-B737-D19AFB2BBE86}"/>
              </a:ext>
            </a:extLst>
          </p:cNvPr>
          <p:cNvCxnSpPr>
            <a:cxnSpLocks/>
          </p:cNvCxnSpPr>
          <p:nvPr/>
        </p:nvCxnSpPr>
        <p:spPr>
          <a:xfrm>
            <a:off x="3860390" y="3562167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" name="CaixaDeTexto 389">
            <a:extLst>
              <a:ext uri="{FF2B5EF4-FFF2-40B4-BE49-F238E27FC236}">
                <a16:creationId xmlns:a16="http://schemas.microsoft.com/office/drawing/2014/main" id="{3C53C182-9BDF-4249-A36D-7D74EB082329}"/>
              </a:ext>
            </a:extLst>
          </p:cNvPr>
          <p:cNvSpPr txBox="1"/>
          <p:nvPr/>
        </p:nvSpPr>
        <p:spPr>
          <a:xfrm>
            <a:off x="3669236" y="311745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91" name="Conector reto 390">
            <a:extLst>
              <a:ext uri="{FF2B5EF4-FFF2-40B4-BE49-F238E27FC236}">
                <a16:creationId xmlns:a16="http://schemas.microsoft.com/office/drawing/2014/main" id="{AAC96352-2C09-4CA2-8B42-93FF30C0FEC7}"/>
              </a:ext>
            </a:extLst>
          </p:cNvPr>
          <p:cNvCxnSpPr>
            <a:cxnSpLocks/>
          </p:cNvCxnSpPr>
          <p:nvPr/>
        </p:nvCxnSpPr>
        <p:spPr>
          <a:xfrm>
            <a:off x="3851959" y="4176734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2" name="CaixaDeTexto 391">
            <a:extLst>
              <a:ext uri="{FF2B5EF4-FFF2-40B4-BE49-F238E27FC236}">
                <a16:creationId xmlns:a16="http://schemas.microsoft.com/office/drawing/2014/main" id="{DC4137BF-4996-4699-8E42-B258D7E8A7DD}"/>
              </a:ext>
            </a:extLst>
          </p:cNvPr>
          <p:cNvSpPr txBox="1"/>
          <p:nvPr/>
        </p:nvSpPr>
        <p:spPr>
          <a:xfrm>
            <a:off x="3673939" y="432186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93" name="Conector reto 392">
            <a:extLst>
              <a:ext uri="{FF2B5EF4-FFF2-40B4-BE49-F238E27FC236}">
                <a16:creationId xmlns:a16="http://schemas.microsoft.com/office/drawing/2014/main" id="{A7911CCD-574E-4B19-992C-887A970AAC05}"/>
              </a:ext>
            </a:extLst>
          </p:cNvPr>
          <p:cNvCxnSpPr>
            <a:cxnSpLocks/>
          </p:cNvCxnSpPr>
          <p:nvPr/>
        </p:nvCxnSpPr>
        <p:spPr>
          <a:xfrm>
            <a:off x="4032542" y="3943993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CaixaDeTexto 393">
            <a:extLst>
              <a:ext uri="{FF2B5EF4-FFF2-40B4-BE49-F238E27FC236}">
                <a16:creationId xmlns:a16="http://schemas.microsoft.com/office/drawing/2014/main" id="{EC42E180-A4AC-487A-8EA5-901B87C8B9D9}"/>
              </a:ext>
            </a:extLst>
          </p:cNvPr>
          <p:cNvSpPr txBox="1"/>
          <p:nvPr/>
        </p:nvSpPr>
        <p:spPr>
          <a:xfrm>
            <a:off x="4152457" y="3713162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395" name="Conector reto 394">
            <a:extLst>
              <a:ext uri="{FF2B5EF4-FFF2-40B4-BE49-F238E27FC236}">
                <a16:creationId xmlns:a16="http://schemas.microsoft.com/office/drawing/2014/main" id="{C4BF5DBB-5B06-4B71-BB7E-3139AA334710}"/>
              </a:ext>
            </a:extLst>
          </p:cNvPr>
          <p:cNvCxnSpPr>
            <a:cxnSpLocks/>
          </p:cNvCxnSpPr>
          <p:nvPr/>
        </p:nvCxnSpPr>
        <p:spPr>
          <a:xfrm>
            <a:off x="4406675" y="3560051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6" name="CaixaDeTexto 395">
            <a:extLst>
              <a:ext uri="{FF2B5EF4-FFF2-40B4-BE49-F238E27FC236}">
                <a16:creationId xmlns:a16="http://schemas.microsoft.com/office/drawing/2014/main" id="{241E4C23-933A-4BD3-9F3B-D913FE39694D}"/>
              </a:ext>
            </a:extLst>
          </p:cNvPr>
          <p:cNvSpPr txBox="1"/>
          <p:nvPr/>
        </p:nvSpPr>
        <p:spPr>
          <a:xfrm>
            <a:off x="4215521" y="311533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97" name="Conector reto 396">
            <a:extLst>
              <a:ext uri="{FF2B5EF4-FFF2-40B4-BE49-F238E27FC236}">
                <a16:creationId xmlns:a16="http://schemas.microsoft.com/office/drawing/2014/main" id="{BDF26A32-AC00-45AC-ACFE-C4991ACF95A0}"/>
              </a:ext>
            </a:extLst>
          </p:cNvPr>
          <p:cNvCxnSpPr>
            <a:cxnSpLocks/>
          </p:cNvCxnSpPr>
          <p:nvPr/>
        </p:nvCxnSpPr>
        <p:spPr>
          <a:xfrm>
            <a:off x="4398244" y="4174618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CaixaDeTexto 397">
            <a:extLst>
              <a:ext uri="{FF2B5EF4-FFF2-40B4-BE49-F238E27FC236}">
                <a16:creationId xmlns:a16="http://schemas.microsoft.com/office/drawing/2014/main" id="{8D53759A-C604-4370-9CB4-AA5C4C7DFDA0}"/>
              </a:ext>
            </a:extLst>
          </p:cNvPr>
          <p:cNvSpPr txBox="1"/>
          <p:nvPr/>
        </p:nvSpPr>
        <p:spPr>
          <a:xfrm>
            <a:off x="4220224" y="431975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99" name="Conector reto 398">
            <a:extLst>
              <a:ext uri="{FF2B5EF4-FFF2-40B4-BE49-F238E27FC236}">
                <a16:creationId xmlns:a16="http://schemas.microsoft.com/office/drawing/2014/main" id="{05674034-C4D1-4639-B54E-5C43C8E6CFEE}"/>
              </a:ext>
            </a:extLst>
          </p:cNvPr>
          <p:cNvCxnSpPr>
            <a:cxnSpLocks/>
          </p:cNvCxnSpPr>
          <p:nvPr/>
        </p:nvCxnSpPr>
        <p:spPr>
          <a:xfrm>
            <a:off x="4571237" y="3946109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CaixaDeTexto 399">
            <a:extLst>
              <a:ext uri="{FF2B5EF4-FFF2-40B4-BE49-F238E27FC236}">
                <a16:creationId xmlns:a16="http://schemas.microsoft.com/office/drawing/2014/main" id="{ED928CCD-FAF3-4E0F-9618-4EDC4DD94DDE}"/>
              </a:ext>
            </a:extLst>
          </p:cNvPr>
          <p:cNvSpPr txBox="1"/>
          <p:nvPr/>
        </p:nvSpPr>
        <p:spPr>
          <a:xfrm>
            <a:off x="4678795" y="3715278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401" name="Conector reto 400">
            <a:extLst>
              <a:ext uri="{FF2B5EF4-FFF2-40B4-BE49-F238E27FC236}">
                <a16:creationId xmlns:a16="http://schemas.microsoft.com/office/drawing/2014/main" id="{D5EE4478-152D-4F5C-8B1D-2A6E19569316}"/>
              </a:ext>
            </a:extLst>
          </p:cNvPr>
          <p:cNvCxnSpPr>
            <a:cxnSpLocks/>
          </p:cNvCxnSpPr>
          <p:nvPr/>
        </p:nvCxnSpPr>
        <p:spPr>
          <a:xfrm>
            <a:off x="4933013" y="3562167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2" name="CaixaDeTexto 401">
            <a:extLst>
              <a:ext uri="{FF2B5EF4-FFF2-40B4-BE49-F238E27FC236}">
                <a16:creationId xmlns:a16="http://schemas.microsoft.com/office/drawing/2014/main" id="{A2E3C928-F82E-4A88-8452-D8A9A3881A10}"/>
              </a:ext>
            </a:extLst>
          </p:cNvPr>
          <p:cNvSpPr txBox="1"/>
          <p:nvPr/>
        </p:nvSpPr>
        <p:spPr>
          <a:xfrm>
            <a:off x="4741859" y="311745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403" name="Conector reto 402">
            <a:extLst>
              <a:ext uri="{FF2B5EF4-FFF2-40B4-BE49-F238E27FC236}">
                <a16:creationId xmlns:a16="http://schemas.microsoft.com/office/drawing/2014/main" id="{35E7BAED-B6BA-412D-8B05-E279A08549E0}"/>
              </a:ext>
            </a:extLst>
          </p:cNvPr>
          <p:cNvCxnSpPr>
            <a:cxnSpLocks/>
          </p:cNvCxnSpPr>
          <p:nvPr/>
        </p:nvCxnSpPr>
        <p:spPr>
          <a:xfrm>
            <a:off x="4924582" y="4176734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4" name="CaixaDeTexto 403">
            <a:extLst>
              <a:ext uri="{FF2B5EF4-FFF2-40B4-BE49-F238E27FC236}">
                <a16:creationId xmlns:a16="http://schemas.microsoft.com/office/drawing/2014/main" id="{501A19D8-D29B-4D59-9222-E236AB28C95D}"/>
              </a:ext>
            </a:extLst>
          </p:cNvPr>
          <p:cNvSpPr txBox="1"/>
          <p:nvPr/>
        </p:nvSpPr>
        <p:spPr>
          <a:xfrm>
            <a:off x="4746562" y="432186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405" name="Conector reto 404">
            <a:extLst>
              <a:ext uri="{FF2B5EF4-FFF2-40B4-BE49-F238E27FC236}">
                <a16:creationId xmlns:a16="http://schemas.microsoft.com/office/drawing/2014/main" id="{295C0717-35BF-408B-B0FE-25F5A5AE4BFB}"/>
              </a:ext>
            </a:extLst>
          </p:cNvPr>
          <p:cNvCxnSpPr>
            <a:cxnSpLocks/>
          </p:cNvCxnSpPr>
          <p:nvPr/>
        </p:nvCxnSpPr>
        <p:spPr>
          <a:xfrm>
            <a:off x="5105165" y="3943993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" name="CaixaDeTexto 405">
            <a:extLst>
              <a:ext uri="{FF2B5EF4-FFF2-40B4-BE49-F238E27FC236}">
                <a16:creationId xmlns:a16="http://schemas.microsoft.com/office/drawing/2014/main" id="{D62DB84A-B998-43B5-9248-025674B5D887}"/>
              </a:ext>
            </a:extLst>
          </p:cNvPr>
          <p:cNvSpPr txBox="1"/>
          <p:nvPr/>
        </p:nvSpPr>
        <p:spPr>
          <a:xfrm>
            <a:off x="5212722" y="3713162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407" name="Conector reto 406">
            <a:extLst>
              <a:ext uri="{FF2B5EF4-FFF2-40B4-BE49-F238E27FC236}">
                <a16:creationId xmlns:a16="http://schemas.microsoft.com/office/drawing/2014/main" id="{30A23CC2-8C72-45F8-9BC7-E183D5E574A9}"/>
              </a:ext>
            </a:extLst>
          </p:cNvPr>
          <p:cNvCxnSpPr>
            <a:cxnSpLocks/>
          </p:cNvCxnSpPr>
          <p:nvPr/>
        </p:nvCxnSpPr>
        <p:spPr>
          <a:xfrm>
            <a:off x="5466940" y="3560051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8" name="CaixaDeTexto 407">
            <a:extLst>
              <a:ext uri="{FF2B5EF4-FFF2-40B4-BE49-F238E27FC236}">
                <a16:creationId xmlns:a16="http://schemas.microsoft.com/office/drawing/2014/main" id="{2D72B692-A779-4B10-B5CF-3169FDB99CC3}"/>
              </a:ext>
            </a:extLst>
          </p:cNvPr>
          <p:cNvSpPr txBox="1"/>
          <p:nvPr/>
        </p:nvSpPr>
        <p:spPr>
          <a:xfrm>
            <a:off x="5275786" y="311533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409" name="Conector reto 408">
            <a:extLst>
              <a:ext uri="{FF2B5EF4-FFF2-40B4-BE49-F238E27FC236}">
                <a16:creationId xmlns:a16="http://schemas.microsoft.com/office/drawing/2014/main" id="{AB67C4B5-431B-4F67-A67D-3A31D6861FCE}"/>
              </a:ext>
            </a:extLst>
          </p:cNvPr>
          <p:cNvCxnSpPr>
            <a:cxnSpLocks/>
          </p:cNvCxnSpPr>
          <p:nvPr/>
        </p:nvCxnSpPr>
        <p:spPr>
          <a:xfrm>
            <a:off x="5458509" y="4174618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CaixaDeTexto 409">
            <a:extLst>
              <a:ext uri="{FF2B5EF4-FFF2-40B4-BE49-F238E27FC236}">
                <a16:creationId xmlns:a16="http://schemas.microsoft.com/office/drawing/2014/main" id="{60BE6895-876D-44BD-9040-819CC0706C21}"/>
              </a:ext>
            </a:extLst>
          </p:cNvPr>
          <p:cNvSpPr txBox="1"/>
          <p:nvPr/>
        </p:nvSpPr>
        <p:spPr>
          <a:xfrm>
            <a:off x="5280489" y="431975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411" name="Conector reto 410">
            <a:extLst>
              <a:ext uri="{FF2B5EF4-FFF2-40B4-BE49-F238E27FC236}">
                <a16:creationId xmlns:a16="http://schemas.microsoft.com/office/drawing/2014/main" id="{AB11672D-5DA1-4B0F-9B25-61C32671FACB}"/>
              </a:ext>
            </a:extLst>
          </p:cNvPr>
          <p:cNvCxnSpPr>
            <a:cxnSpLocks/>
          </p:cNvCxnSpPr>
          <p:nvPr/>
        </p:nvCxnSpPr>
        <p:spPr>
          <a:xfrm>
            <a:off x="5605538" y="3946109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" name="CaixaDeTexto 411">
            <a:extLst>
              <a:ext uri="{FF2B5EF4-FFF2-40B4-BE49-F238E27FC236}">
                <a16:creationId xmlns:a16="http://schemas.microsoft.com/office/drawing/2014/main" id="{786304A3-A48C-487B-842C-9A3A497A49D1}"/>
              </a:ext>
            </a:extLst>
          </p:cNvPr>
          <p:cNvSpPr txBox="1"/>
          <p:nvPr/>
        </p:nvSpPr>
        <p:spPr>
          <a:xfrm>
            <a:off x="5725453" y="3715278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413" name="Conector reto 412">
            <a:extLst>
              <a:ext uri="{FF2B5EF4-FFF2-40B4-BE49-F238E27FC236}">
                <a16:creationId xmlns:a16="http://schemas.microsoft.com/office/drawing/2014/main" id="{5160766F-CD1B-4411-B2A4-729B63200198}"/>
              </a:ext>
            </a:extLst>
          </p:cNvPr>
          <p:cNvCxnSpPr>
            <a:cxnSpLocks/>
          </p:cNvCxnSpPr>
          <p:nvPr/>
        </p:nvCxnSpPr>
        <p:spPr>
          <a:xfrm>
            <a:off x="5979671" y="3562167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" name="CaixaDeTexto 413">
            <a:extLst>
              <a:ext uri="{FF2B5EF4-FFF2-40B4-BE49-F238E27FC236}">
                <a16:creationId xmlns:a16="http://schemas.microsoft.com/office/drawing/2014/main" id="{C7E7E601-C66C-4622-AB56-5B309018224C}"/>
              </a:ext>
            </a:extLst>
          </p:cNvPr>
          <p:cNvSpPr txBox="1"/>
          <p:nvPr/>
        </p:nvSpPr>
        <p:spPr>
          <a:xfrm>
            <a:off x="5788517" y="311745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415" name="Conector reto 414">
            <a:extLst>
              <a:ext uri="{FF2B5EF4-FFF2-40B4-BE49-F238E27FC236}">
                <a16:creationId xmlns:a16="http://schemas.microsoft.com/office/drawing/2014/main" id="{1355CF65-C6F0-464F-81C7-935FCB91936F}"/>
              </a:ext>
            </a:extLst>
          </p:cNvPr>
          <p:cNvCxnSpPr>
            <a:cxnSpLocks/>
          </p:cNvCxnSpPr>
          <p:nvPr/>
        </p:nvCxnSpPr>
        <p:spPr>
          <a:xfrm>
            <a:off x="5971240" y="4176734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CaixaDeTexto 415">
            <a:extLst>
              <a:ext uri="{FF2B5EF4-FFF2-40B4-BE49-F238E27FC236}">
                <a16:creationId xmlns:a16="http://schemas.microsoft.com/office/drawing/2014/main" id="{5D53753E-33C1-415D-93AA-8C09EF94DEBA}"/>
              </a:ext>
            </a:extLst>
          </p:cNvPr>
          <p:cNvSpPr txBox="1"/>
          <p:nvPr/>
        </p:nvSpPr>
        <p:spPr>
          <a:xfrm>
            <a:off x="5793220" y="432186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417" name="Conector reto 416">
            <a:extLst>
              <a:ext uri="{FF2B5EF4-FFF2-40B4-BE49-F238E27FC236}">
                <a16:creationId xmlns:a16="http://schemas.microsoft.com/office/drawing/2014/main" id="{EAC2FF56-3AB3-41B9-B043-F6CD621A7BD9}"/>
              </a:ext>
            </a:extLst>
          </p:cNvPr>
          <p:cNvCxnSpPr>
            <a:cxnSpLocks/>
          </p:cNvCxnSpPr>
          <p:nvPr/>
        </p:nvCxnSpPr>
        <p:spPr>
          <a:xfrm>
            <a:off x="8784870" y="3943993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8" name="CaixaDeTexto 417">
            <a:extLst>
              <a:ext uri="{FF2B5EF4-FFF2-40B4-BE49-F238E27FC236}">
                <a16:creationId xmlns:a16="http://schemas.microsoft.com/office/drawing/2014/main" id="{0BA1995B-2EA1-4490-9DC4-4DAF9188AA3A}"/>
              </a:ext>
            </a:extLst>
          </p:cNvPr>
          <p:cNvSpPr txBox="1"/>
          <p:nvPr/>
        </p:nvSpPr>
        <p:spPr>
          <a:xfrm>
            <a:off x="8892426" y="3713162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419" name="Conector reto 418">
            <a:extLst>
              <a:ext uri="{FF2B5EF4-FFF2-40B4-BE49-F238E27FC236}">
                <a16:creationId xmlns:a16="http://schemas.microsoft.com/office/drawing/2014/main" id="{BDB19B8B-DEED-44DD-892B-599C0013FBAE}"/>
              </a:ext>
            </a:extLst>
          </p:cNvPr>
          <p:cNvCxnSpPr>
            <a:cxnSpLocks/>
          </p:cNvCxnSpPr>
          <p:nvPr/>
        </p:nvCxnSpPr>
        <p:spPr>
          <a:xfrm>
            <a:off x="9146644" y="3560051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" name="CaixaDeTexto 419">
            <a:extLst>
              <a:ext uri="{FF2B5EF4-FFF2-40B4-BE49-F238E27FC236}">
                <a16:creationId xmlns:a16="http://schemas.microsoft.com/office/drawing/2014/main" id="{B4F53BFE-05A7-4E4A-881B-C6F51DF26316}"/>
              </a:ext>
            </a:extLst>
          </p:cNvPr>
          <p:cNvSpPr txBox="1"/>
          <p:nvPr/>
        </p:nvSpPr>
        <p:spPr>
          <a:xfrm>
            <a:off x="8955490" y="311533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421" name="Conector reto 420">
            <a:extLst>
              <a:ext uri="{FF2B5EF4-FFF2-40B4-BE49-F238E27FC236}">
                <a16:creationId xmlns:a16="http://schemas.microsoft.com/office/drawing/2014/main" id="{289E7ABD-F966-4B8C-A544-024713B0F927}"/>
              </a:ext>
            </a:extLst>
          </p:cNvPr>
          <p:cNvCxnSpPr>
            <a:cxnSpLocks/>
          </p:cNvCxnSpPr>
          <p:nvPr/>
        </p:nvCxnSpPr>
        <p:spPr>
          <a:xfrm>
            <a:off x="9138213" y="4174618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" name="CaixaDeTexto 421">
            <a:extLst>
              <a:ext uri="{FF2B5EF4-FFF2-40B4-BE49-F238E27FC236}">
                <a16:creationId xmlns:a16="http://schemas.microsoft.com/office/drawing/2014/main" id="{6780156C-7767-49C0-8861-627B7FE725AF}"/>
              </a:ext>
            </a:extLst>
          </p:cNvPr>
          <p:cNvSpPr txBox="1"/>
          <p:nvPr/>
        </p:nvSpPr>
        <p:spPr>
          <a:xfrm>
            <a:off x="8960193" y="431975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482" name="Conector reto 481">
            <a:extLst>
              <a:ext uri="{FF2B5EF4-FFF2-40B4-BE49-F238E27FC236}">
                <a16:creationId xmlns:a16="http://schemas.microsoft.com/office/drawing/2014/main" id="{BCBAD1F6-E0A4-474E-8F10-CF88DDD499D5}"/>
              </a:ext>
            </a:extLst>
          </p:cNvPr>
          <p:cNvCxnSpPr>
            <a:cxnSpLocks/>
            <a:endCxn id="484" idx="0"/>
          </p:cNvCxnSpPr>
          <p:nvPr/>
        </p:nvCxnSpPr>
        <p:spPr>
          <a:xfrm>
            <a:off x="1060520" y="4098001"/>
            <a:ext cx="2563" cy="138851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3" name="CaixaDeTexto 482">
            <a:extLst>
              <a:ext uri="{FF2B5EF4-FFF2-40B4-BE49-F238E27FC236}">
                <a16:creationId xmlns:a16="http://schemas.microsoft.com/office/drawing/2014/main" id="{2F14E53A-AE4A-4CBA-BD8D-D557E41C1453}"/>
              </a:ext>
            </a:extLst>
          </p:cNvPr>
          <p:cNvSpPr txBox="1"/>
          <p:nvPr/>
        </p:nvSpPr>
        <p:spPr>
          <a:xfrm>
            <a:off x="331075" y="5502286"/>
            <a:ext cx="34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-2500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484" name="CaixaDeTexto 483">
            <a:extLst>
              <a:ext uri="{FF2B5EF4-FFF2-40B4-BE49-F238E27FC236}">
                <a16:creationId xmlns:a16="http://schemas.microsoft.com/office/drawing/2014/main" id="{422BD5D9-91FD-4BCC-85B5-27DA9DC6F3D3}"/>
              </a:ext>
            </a:extLst>
          </p:cNvPr>
          <p:cNvSpPr txBox="1"/>
          <p:nvPr/>
        </p:nvSpPr>
        <p:spPr>
          <a:xfrm>
            <a:off x="824041" y="5486521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485" name="Conector reto 484">
            <a:extLst>
              <a:ext uri="{FF2B5EF4-FFF2-40B4-BE49-F238E27FC236}">
                <a16:creationId xmlns:a16="http://schemas.microsoft.com/office/drawing/2014/main" id="{65B95BAD-1D7C-4BD4-9213-B1CEF6C1F89F}"/>
              </a:ext>
            </a:extLst>
          </p:cNvPr>
          <p:cNvCxnSpPr>
            <a:cxnSpLocks/>
          </p:cNvCxnSpPr>
          <p:nvPr/>
        </p:nvCxnSpPr>
        <p:spPr>
          <a:xfrm>
            <a:off x="700902" y="5717903"/>
            <a:ext cx="216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Conector reto 485">
            <a:extLst>
              <a:ext uri="{FF2B5EF4-FFF2-40B4-BE49-F238E27FC236}">
                <a16:creationId xmlns:a16="http://schemas.microsoft.com/office/drawing/2014/main" id="{035B0281-7703-427B-B4F1-B70AB2952AFB}"/>
              </a:ext>
            </a:extLst>
          </p:cNvPr>
          <p:cNvCxnSpPr>
            <a:cxnSpLocks/>
          </p:cNvCxnSpPr>
          <p:nvPr/>
        </p:nvCxnSpPr>
        <p:spPr>
          <a:xfrm>
            <a:off x="1228690" y="5733117"/>
            <a:ext cx="216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Conector reto 486">
            <a:extLst>
              <a:ext uri="{FF2B5EF4-FFF2-40B4-BE49-F238E27FC236}">
                <a16:creationId xmlns:a16="http://schemas.microsoft.com/office/drawing/2014/main" id="{D39FF570-04BD-4DCB-AB23-2F9CBC10E6A3}"/>
              </a:ext>
            </a:extLst>
          </p:cNvPr>
          <p:cNvCxnSpPr>
            <a:cxnSpLocks/>
          </p:cNvCxnSpPr>
          <p:nvPr/>
        </p:nvCxnSpPr>
        <p:spPr>
          <a:xfrm>
            <a:off x="2222038" y="5329490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Conector reto 487">
            <a:extLst>
              <a:ext uri="{FF2B5EF4-FFF2-40B4-BE49-F238E27FC236}">
                <a16:creationId xmlns:a16="http://schemas.microsoft.com/office/drawing/2014/main" id="{44FA61F6-3488-465D-B5AC-C8050F8E7DED}"/>
              </a:ext>
            </a:extLst>
          </p:cNvPr>
          <p:cNvCxnSpPr>
            <a:cxnSpLocks/>
          </p:cNvCxnSpPr>
          <p:nvPr/>
        </p:nvCxnSpPr>
        <p:spPr>
          <a:xfrm>
            <a:off x="1819118" y="5717559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CaixaDeTexto 488">
            <a:extLst>
              <a:ext uri="{FF2B5EF4-FFF2-40B4-BE49-F238E27FC236}">
                <a16:creationId xmlns:a16="http://schemas.microsoft.com/office/drawing/2014/main" id="{EEB86FD0-E85A-4ED2-ABE8-DD55141CBB22}"/>
              </a:ext>
            </a:extLst>
          </p:cNvPr>
          <p:cNvSpPr txBox="1"/>
          <p:nvPr/>
        </p:nvSpPr>
        <p:spPr>
          <a:xfrm>
            <a:off x="1930313" y="5486426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490" name="CaixaDeTexto 489">
            <a:extLst>
              <a:ext uri="{FF2B5EF4-FFF2-40B4-BE49-F238E27FC236}">
                <a16:creationId xmlns:a16="http://schemas.microsoft.com/office/drawing/2014/main" id="{AC1050E5-1C01-424F-BE03-294083AD31A5}"/>
              </a:ext>
            </a:extLst>
          </p:cNvPr>
          <p:cNvSpPr txBox="1"/>
          <p:nvPr/>
        </p:nvSpPr>
        <p:spPr>
          <a:xfrm>
            <a:off x="1376545" y="5486521"/>
            <a:ext cx="4677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491" name="CaixaDeTexto 490">
            <a:extLst>
              <a:ext uri="{FF2B5EF4-FFF2-40B4-BE49-F238E27FC236}">
                <a16:creationId xmlns:a16="http://schemas.microsoft.com/office/drawing/2014/main" id="{559547E5-FE48-492E-8532-BEE4DEA00A66}"/>
              </a:ext>
            </a:extLst>
          </p:cNvPr>
          <p:cNvSpPr txBox="1"/>
          <p:nvPr/>
        </p:nvSpPr>
        <p:spPr>
          <a:xfrm>
            <a:off x="1914750" y="4909489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492" name="Conector reto 491">
            <a:extLst>
              <a:ext uri="{FF2B5EF4-FFF2-40B4-BE49-F238E27FC236}">
                <a16:creationId xmlns:a16="http://schemas.microsoft.com/office/drawing/2014/main" id="{A6DE91C9-D685-4B71-BF15-2024D6823415}"/>
              </a:ext>
            </a:extLst>
          </p:cNvPr>
          <p:cNvCxnSpPr>
            <a:cxnSpLocks/>
          </p:cNvCxnSpPr>
          <p:nvPr/>
        </p:nvCxnSpPr>
        <p:spPr>
          <a:xfrm>
            <a:off x="2139660" y="5329490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Conector reto 492">
            <a:extLst>
              <a:ext uri="{FF2B5EF4-FFF2-40B4-BE49-F238E27FC236}">
                <a16:creationId xmlns:a16="http://schemas.microsoft.com/office/drawing/2014/main" id="{FB3D010C-CD7B-4B3D-876F-E13AB8D718A8}"/>
              </a:ext>
            </a:extLst>
          </p:cNvPr>
          <p:cNvCxnSpPr>
            <a:cxnSpLocks/>
          </p:cNvCxnSpPr>
          <p:nvPr/>
        </p:nvCxnSpPr>
        <p:spPr>
          <a:xfrm>
            <a:off x="2383680" y="5742273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4" name="CaixaDeTexto 493">
            <a:extLst>
              <a:ext uri="{FF2B5EF4-FFF2-40B4-BE49-F238E27FC236}">
                <a16:creationId xmlns:a16="http://schemas.microsoft.com/office/drawing/2014/main" id="{1CBE91B6-9D01-4623-A8D3-0BC10A703A55}"/>
              </a:ext>
            </a:extLst>
          </p:cNvPr>
          <p:cNvSpPr txBox="1"/>
          <p:nvPr/>
        </p:nvSpPr>
        <p:spPr>
          <a:xfrm>
            <a:off x="2540664" y="5523799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495" name="Conector reto 494">
            <a:extLst>
              <a:ext uri="{FF2B5EF4-FFF2-40B4-BE49-F238E27FC236}">
                <a16:creationId xmlns:a16="http://schemas.microsoft.com/office/drawing/2014/main" id="{999EBC0B-C171-4FD2-9A97-57FE8B946A4E}"/>
              </a:ext>
            </a:extLst>
          </p:cNvPr>
          <p:cNvCxnSpPr>
            <a:cxnSpLocks/>
          </p:cNvCxnSpPr>
          <p:nvPr/>
        </p:nvCxnSpPr>
        <p:spPr>
          <a:xfrm>
            <a:off x="2794882" y="5370688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6" name="CaixaDeTexto 495">
            <a:extLst>
              <a:ext uri="{FF2B5EF4-FFF2-40B4-BE49-F238E27FC236}">
                <a16:creationId xmlns:a16="http://schemas.microsoft.com/office/drawing/2014/main" id="{4285F0F1-397C-4C6E-8497-0E4A8A552B81}"/>
              </a:ext>
            </a:extLst>
          </p:cNvPr>
          <p:cNvSpPr txBox="1"/>
          <p:nvPr/>
        </p:nvSpPr>
        <p:spPr>
          <a:xfrm>
            <a:off x="2603728" y="492597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497" name="Conector reto 496">
            <a:extLst>
              <a:ext uri="{FF2B5EF4-FFF2-40B4-BE49-F238E27FC236}">
                <a16:creationId xmlns:a16="http://schemas.microsoft.com/office/drawing/2014/main" id="{F73DE371-58AD-45C7-B399-F7F40476394B}"/>
              </a:ext>
            </a:extLst>
          </p:cNvPr>
          <p:cNvCxnSpPr>
            <a:cxnSpLocks/>
          </p:cNvCxnSpPr>
          <p:nvPr/>
        </p:nvCxnSpPr>
        <p:spPr>
          <a:xfrm>
            <a:off x="2786451" y="5985255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8" name="CaixaDeTexto 497">
            <a:extLst>
              <a:ext uri="{FF2B5EF4-FFF2-40B4-BE49-F238E27FC236}">
                <a16:creationId xmlns:a16="http://schemas.microsoft.com/office/drawing/2014/main" id="{69297E9A-E3C5-4750-B4CA-CAEE0FC65645}"/>
              </a:ext>
            </a:extLst>
          </p:cNvPr>
          <p:cNvSpPr txBox="1"/>
          <p:nvPr/>
        </p:nvSpPr>
        <p:spPr>
          <a:xfrm>
            <a:off x="2608431" y="613038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499" name="Conector reto 498">
            <a:extLst>
              <a:ext uri="{FF2B5EF4-FFF2-40B4-BE49-F238E27FC236}">
                <a16:creationId xmlns:a16="http://schemas.microsoft.com/office/drawing/2014/main" id="{26CD8E3C-25EE-45E0-AC12-30D96E604B7C}"/>
              </a:ext>
            </a:extLst>
          </p:cNvPr>
          <p:cNvCxnSpPr>
            <a:cxnSpLocks/>
          </p:cNvCxnSpPr>
          <p:nvPr/>
        </p:nvCxnSpPr>
        <p:spPr>
          <a:xfrm>
            <a:off x="2967034" y="5752514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0" name="CaixaDeTexto 499">
            <a:extLst>
              <a:ext uri="{FF2B5EF4-FFF2-40B4-BE49-F238E27FC236}">
                <a16:creationId xmlns:a16="http://schemas.microsoft.com/office/drawing/2014/main" id="{F4255062-980C-4DA2-982C-1C64445AE125}"/>
              </a:ext>
            </a:extLst>
          </p:cNvPr>
          <p:cNvSpPr txBox="1"/>
          <p:nvPr/>
        </p:nvSpPr>
        <p:spPr>
          <a:xfrm>
            <a:off x="3099307" y="5534040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501" name="Conector reto 500">
            <a:extLst>
              <a:ext uri="{FF2B5EF4-FFF2-40B4-BE49-F238E27FC236}">
                <a16:creationId xmlns:a16="http://schemas.microsoft.com/office/drawing/2014/main" id="{282786A7-D4A3-4114-A3C8-7474A7B54E60}"/>
              </a:ext>
            </a:extLst>
          </p:cNvPr>
          <p:cNvCxnSpPr>
            <a:cxnSpLocks/>
          </p:cNvCxnSpPr>
          <p:nvPr/>
        </p:nvCxnSpPr>
        <p:spPr>
          <a:xfrm>
            <a:off x="3353525" y="5380929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" name="CaixaDeTexto 501">
            <a:extLst>
              <a:ext uri="{FF2B5EF4-FFF2-40B4-BE49-F238E27FC236}">
                <a16:creationId xmlns:a16="http://schemas.microsoft.com/office/drawing/2014/main" id="{B6A1E7F5-BDFC-4897-A9D7-13AD963A37FF}"/>
              </a:ext>
            </a:extLst>
          </p:cNvPr>
          <p:cNvSpPr txBox="1"/>
          <p:nvPr/>
        </p:nvSpPr>
        <p:spPr>
          <a:xfrm>
            <a:off x="3162371" y="493621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03" name="Conector reto 502">
            <a:extLst>
              <a:ext uri="{FF2B5EF4-FFF2-40B4-BE49-F238E27FC236}">
                <a16:creationId xmlns:a16="http://schemas.microsoft.com/office/drawing/2014/main" id="{F18AAD23-FCF1-49A6-B1DF-22B3D648ABFE}"/>
              </a:ext>
            </a:extLst>
          </p:cNvPr>
          <p:cNvCxnSpPr>
            <a:cxnSpLocks/>
          </p:cNvCxnSpPr>
          <p:nvPr/>
        </p:nvCxnSpPr>
        <p:spPr>
          <a:xfrm>
            <a:off x="3345094" y="5995496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4" name="CaixaDeTexto 503">
            <a:extLst>
              <a:ext uri="{FF2B5EF4-FFF2-40B4-BE49-F238E27FC236}">
                <a16:creationId xmlns:a16="http://schemas.microsoft.com/office/drawing/2014/main" id="{63EEB8F3-F30F-40FA-95A8-26D8F2E518E0}"/>
              </a:ext>
            </a:extLst>
          </p:cNvPr>
          <p:cNvSpPr txBox="1"/>
          <p:nvPr/>
        </p:nvSpPr>
        <p:spPr>
          <a:xfrm>
            <a:off x="3167074" y="614063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05" name="Conector reto 504">
            <a:extLst>
              <a:ext uri="{FF2B5EF4-FFF2-40B4-BE49-F238E27FC236}">
                <a16:creationId xmlns:a16="http://schemas.microsoft.com/office/drawing/2014/main" id="{7283290E-2243-40F8-9021-3831ECF93D26}"/>
              </a:ext>
            </a:extLst>
          </p:cNvPr>
          <p:cNvCxnSpPr>
            <a:cxnSpLocks/>
          </p:cNvCxnSpPr>
          <p:nvPr/>
        </p:nvCxnSpPr>
        <p:spPr>
          <a:xfrm>
            <a:off x="3492123" y="5766987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6" name="CaixaDeTexto 505">
            <a:extLst>
              <a:ext uri="{FF2B5EF4-FFF2-40B4-BE49-F238E27FC236}">
                <a16:creationId xmlns:a16="http://schemas.microsoft.com/office/drawing/2014/main" id="{1865D424-41F4-427A-9AB0-52FB7CA4E6A1}"/>
              </a:ext>
            </a:extLst>
          </p:cNvPr>
          <p:cNvSpPr txBox="1"/>
          <p:nvPr/>
        </p:nvSpPr>
        <p:spPr>
          <a:xfrm>
            <a:off x="3612041" y="5536156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507" name="Conector reto 506">
            <a:extLst>
              <a:ext uri="{FF2B5EF4-FFF2-40B4-BE49-F238E27FC236}">
                <a16:creationId xmlns:a16="http://schemas.microsoft.com/office/drawing/2014/main" id="{C87E908D-826F-4F4E-B704-843980AFA6C8}"/>
              </a:ext>
            </a:extLst>
          </p:cNvPr>
          <p:cNvCxnSpPr>
            <a:cxnSpLocks/>
          </p:cNvCxnSpPr>
          <p:nvPr/>
        </p:nvCxnSpPr>
        <p:spPr>
          <a:xfrm>
            <a:off x="3866259" y="5383045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8" name="CaixaDeTexto 507">
            <a:extLst>
              <a:ext uri="{FF2B5EF4-FFF2-40B4-BE49-F238E27FC236}">
                <a16:creationId xmlns:a16="http://schemas.microsoft.com/office/drawing/2014/main" id="{C22BE3E6-FE37-4E38-A689-C93C97AD4E0B}"/>
              </a:ext>
            </a:extLst>
          </p:cNvPr>
          <p:cNvSpPr txBox="1"/>
          <p:nvPr/>
        </p:nvSpPr>
        <p:spPr>
          <a:xfrm>
            <a:off x="3675105" y="493833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09" name="Conector reto 508">
            <a:extLst>
              <a:ext uri="{FF2B5EF4-FFF2-40B4-BE49-F238E27FC236}">
                <a16:creationId xmlns:a16="http://schemas.microsoft.com/office/drawing/2014/main" id="{77A6D3CC-DC55-4974-A4FB-765F39D03973}"/>
              </a:ext>
            </a:extLst>
          </p:cNvPr>
          <p:cNvCxnSpPr>
            <a:cxnSpLocks/>
          </p:cNvCxnSpPr>
          <p:nvPr/>
        </p:nvCxnSpPr>
        <p:spPr>
          <a:xfrm>
            <a:off x="3857828" y="5997612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0" name="CaixaDeTexto 509">
            <a:extLst>
              <a:ext uri="{FF2B5EF4-FFF2-40B4-BE49-F238E27FC236}">
                <a16:creationId xmlns:a16="http://schemas.microsoft.com/office/drawing/2014/main" id="{C9E94D57-FA0F-4E4A-845F-ECC7B6095D00}"/>
              </a:ext>
            </a:extLst>
          </p:cNvPr>
          <p:cNvSpPr txBox="1"/>
          <p:nvPr/>
        </p:nvSpPr>
        <p:spPr>
          <a:xfrm>
            <a:off x="3679808" y="614274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11" name="Conector reto 510">
            <a:extLst>
              <a:ext uri="{FF2B5EF4-FFF2-40B4-BE49-F238E27FC236}">
                <a16:creationId xmlns:a16="http://schemas.microsoft.com/office/drawing/2014/main" id="{F8D3835E-0DC0-4A3D-96E9-2A1460373BE9}"/>
              </a:ext>
            </a:extLst>
          </p:cNvPr>
          <p:cNvCxnSpPr>
            <a:cxnSpLocks/>
          </p:cNvCxnSpPr>
          <p:nvPr/>
        </p:nvCxnSpPr>
        <p:spPr>
          <a:xfrm>
            <a:off x="4038411" y="5764871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" name="CaixaDeTexto 511">
            <a:extLst>
              <a:ext uri="{FF2B5EF4-FFF2-40B4-BE49-F238E27FC236}">
                <a16:creationId xmlns:a16="http://schemas.microsoft.com/office/drawing/2014/main" id="{0AEABD05-36B4-4BD6-880D-4E5FA6841BD0}"/>
              </a:ext>
            </a:extLst>
          </p:cNvPr>
          <p:cNvSpPr txBox="1"/>
          <p:nvPr/>
        </p:nvSpPr>
        <p:spPr>
          <a:xfrm>
            <a:off x="4158326" y="5534040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513" name="Conector reto 512">
            <a:extLst>
              <a:ext uri="{FF2B5EF4-FFF2-40B4-BE49-F238E27FC236}">
                <a16:creationId xmlns:a16="http://schemas.microsoft.com/office/drawing/2014/main" id="{001AB9E2-F233-4DE9-BE5D-9A14C7AA8913}"/>
              </a:ext>
            </a:extLst>
          </p:cNvPr>
          <p:cNvCxnSpPr>
            <a:cxnSpLocks/>
          </p:cNvCxnSpPr>
          <p:nvPr/>
        </p:nvCxnSpPr>
        <p:spPr>
          <a:xfrm>
            <a:off x="4412544" y="5380929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" name="CaixaDeTexto 513">
            <a:extLst>
              <a:ext uri="{FF2B5EF4-FFF2-40B4-BE49-F238E27FC236}">
                <a16:creationId xmlns:a16="http://schemas.microsoft.com/office/drawing/2014/main" id="{EFB7D297-B9B6-4857-BDA2-625DB04DBD57}"/>
              </a:ext>
            </a:extLst>
          </p:cNvPr>
          <p:cNvSpPr txBox="1"/>
          <p:nvPr/>
        </p:nvSpPr>
        <p:spPr>
          <a:xfrm>
            <a:off x="4221390" y="493621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15" name="Conector reto 514">
            <a:extLst>
              <a:ext uri="{FF2B5EF4-FFF2-40B4-BE49-F238E27FC236}">
                <a16:creationId xmlns:a16="http://schemas.microsoft.com/office/drawing/2014/main" id="{309D50A3-BBE4-456F-8C37-D33EA7C80981}"/>
              </a:ext>
            </a:extLst>
          </p:cNvPr>
          <p:cNvCxnSpPr>
            <a:cxnSpLocks/>
          </p:cNvCxnSpPr>
          <p:nvPr/>
        </p:nvCxnSpPr>
        <p:spPr>
          <a:xfrm>
            <a:off x="4404113" y="5995496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" name="CaixaDeTexto 515">
            <a:extLst>
              <a:ext uri="{FF2B5EF4-FFF2-40B4-BE49-F238E27FC236}">
                <a16:creationId xmlns:a16="http://schemas.microsoft.com/office/drawing/2014/main" id="{9D08B546-CE89-488C-BACF-121766191766}"/>
              </a:ext>
            </a:extLst>
          </p:cNvPr>
          <p:cNvSpPr txBox="1"/>
          <p:nvPr/>
        </p:nvSpPr>
        <p:spPr>
          <a:xfrm>
            <a:off x="4226093" y="614063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17" name="Conector reto 516">
            <a:extLst>
              <a:ext uri="{FF2B5EF4-FFF2-40B4-BE49-F238E27FC236}">
                <a16:creationId xmlns:a16="http://schemas.microsoft.com/office/drawing/2014/main" id="{E4352E8E-C9EF-4C7F-B246-7D381B2F0D2B}"/>
              </a:ext>
            </a:extLst>
          </p:cNvPr>
          <p:cNvCxnSpPr>
            <a:cxnSpLocks/>
          </p:cNvCxnSpPr>
          <p:nvPr/>
        </p:nvCxnSpPr>
        <p:spPr>
          <a:xfrm>
            <a:off x="4577106" y="5766987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8" name="CaixaDeTexto 517">
            <a:extLst>
              <a:ext uri="{FF2B5EF4-FFF2-40B4-BE49-F238E27FC236}">
                <a16:creationId xmlns:a16="http://schemas.microsoft.com/office/drawing/2014/main" id="{4C44E753-E9BD-4599-9DA3-96B13668C901}"/>
              </a:ext>
            </a:extLst>
          </p:cNvPr>
          <p:cNvSpPr txBox="1"/>
          <p:nvPr/>
        </p:nvSpPr>
        <p:spPr>
          <a:xfrm>
            <a:off x="4684664" y="5536156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519" name="Conector reto 518">
            <a:extLst>
              <a:ext uri="{FF2B5EF4-FFF2-40B4-BE49-F238E27FC236}">
                <a16:creationId xmlns:a16="http://schemas.microsoft.com/office/drawing/2014/main" id="{2DC8433B-2FF7-4CA3-828B-E7D6466DD996}"/>
              </a:ext>
            </a:extLst>
          </p:cNvPr>
          <p:cNvCxnSpPr>
            <a:cxnSpLocks/>
          </p:cNvCxnSpPr>
          <p:nvPr/>
        </p:nvCxnSpPr>
        <p:spPr>
          <a:xfrm>
            <a:off x="4938882" y="5383045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0" name="CaixaDeTexto 519">
            <a:extLst>
              <a:ext uri="{FF2B5EF4-FFF2-40B4-BE49-F238E27FC236}">
                <a16:creationId xmlns:a16="http://schemas.microsoft.com/office/drawing/2014/main" id="{6B210C8A-2145-40DD-A1F5-D521DD0FDC8F}"/>
              </a:ext>
            </a:extLst>
          </p:cNvPr>
          <p:cNvSpPr txBox="1"/>
          <p:nvPr/>
        </p:nvSpPr>
        <p:spPr>
          <a:xfrm>
            <a:off x="4747728" y="493833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21" name="Conector reto 520">
            <a:extLst>
              <a:ext uri="{FF2B5EF4-FFF2-40B4-BE49-F238E27FC236}">
                <a16:creationId xmlns:a16="http://schemas.microsoft.com/office/drawing/2014/main" id="{1F7DFE18-451F-4C5E-AE3C-208C31C4BFAB}"/>
              </a:ext>
            </a:extLst>
          </p:cNvPr>
          <p:cNvCxnSpPr>
            <a:cxnSpLocks/>
          </p:cNvCxnSpPr>
          <p:nvPr/>
        </p:nvCxnSpPr>
        <p:spPr>
          <a:xfrm>
            <a:off x="4930451" y="5997612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" name="CaixaDeTexto 521">
            <a:extLst>
              <a:ext uri="{FF2B5EF4-FFF2-40B4-BE49-F238E27FC236}">
                <a16:creationId xmlns:a16="http://schemas.microsoft.com/office/drawing/2014/main" id="{DB76405D-A0A5-48BE-A392-5A95CED940ED}"/>
              </a:ext>
            </a:extLst>
          </p:cNvPr>
          <p:cNvSpPr txBox="1"/>
          <p:nvPr/>
        </p:nvSpPr>
        <p:spPr>
          <a:xfrm>
            <a:off x="4752431" y="614274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23" name="Conector reto 522">
            <a:extLst>
              <a:ext uri="{FF2B5EF4-FFF2-40B4-BE49-F238E27FC236}">
                <a16:creationId xmlns:a16="http://schemas.microsoft.com/office/drawing/2014/main" id="{ADC5C45C-A08A-4779-9C88-DC312D800222}"/>
              </a:ext>
            </a:extLst>
          </p:cNvPr>
          <p:cNvCxnSpPr>
            <a:cxnSpLocks/>
          </p:cNvCxnSpPr>
          <p:nvPr/>
        </p:nvCxnSpPr>
        <p:spPr>
          <a:xfrm>
            <a:off x="5111034" y="5764871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4" name="CaixaDeTexto 523">
            <a:extLst>
              <a:ext uri="{FF2B5EF4-FFF2-40B4-BE49-F238E27FC236}">
                <a16:creationId xmlns:a16="http://schemas.microsoft.com/office/drawing/2014/main" id="{51CA958F-1F63-4A55-AFE1-4ADEF2AF2EAB}"/>
              </a:ext>
            </a:extLst>
          </p:cNvPr>
          <p:cNvSpPr txBox="1"/>
          <p:nvPr/>
        </p:nvSpPr>
        <p:spPr>
          <a:xfrm>
            <a:off x="5218591" y="5534040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525" name="Conector reto 524">
            <a:extLst>
              <a:ext uri="{FF2B5EF4-FFF2-40B4-BE49-F238E27FC236}">
                <a16:creationId xmlns:a16="http://schemas.microsoft.com/office/drawing/2014/main" id="{1303D24E-C6D4-476F-A7A2-FFC83BA4BB4E}"/>
              </a:ext>
            </a:extLst>
          </p:cNvPr>
          <p:cNvCxnSpPr>
            <a:cxnSpLocks/>
          </p:cNvCxnSpPr>
          <p:nvPr/>
        </p:nvCxnSpPr>
        <p:spPr>
          <a:xfrm>
            <a:off x="5472809" y="5380929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6" name="CaixaDeTexto 525">
            <a:extLst>
              <a:ext uri="{FF2B5EF4-FFF2-40B4-BE49-F238E27FC236}">
                <a16:creationId xmlns:a16="http://schemas.microsoft.com/office/drawing/2014/main" id="{466F1061-3F04-4FBB-B679-BDB8F3C60A0E}"/>
              </a:ext>
            </a:extLst>
          </p:cNvPr>
          <p:cNvSpPr txBox="1"/>
          <p:nvPr/>
        </p:nvSpPr>
        <p:spPr>
          <a:xfrm>
            <a:off x="5281655" y="493621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27" name="Conector reto 526">
            <a:extLst>
              <a:ext uri="{FF2B5EF4-FFF2-40B4-BE49-F238E27FC236}">
                <a16:creationId xmlns:a16="http://schemas.microsoft.com/office/drawing/2014/main" id="{5BCF5E68-7A0F-47AF-AFBB-C9D2681F6E01}"/>
              </a:ext>
            </a:extLst>
          </p:cNvPr>
          <p:cNvCxnSpPr>
            <a:cxnSpLocks/>
          </p:cNvCxnSpPr>
          <p:nvPr/>
        </p:nvCxnSpPr>
        <p:spPr>
          <a:xfrm>
            <a:off x="5464378" y="5995496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8" name="CaixaDeTexto 527">
            <a:extLst>
              <a:ext uri="{FF2B5EF4-FFF2-40B4-BE49-F238E27FC236}">
                <a16:creationId xmlns:a16="http://schemas.microsoft.com/office/drawing/2014/main" id="{63D2EA3A-5CE1-4FF7-8F30-20C352154689}"/>
              </a:ext>
            </a:extLst>
          </p:cNvPr>
          <p:cNvSpPr txBox="1"/>
          <p:nvPr/>
        </p:nvSpPr>
        <p:spPr>
          <a:xfrm>
            <a:off x="5286358" y="614063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29" name="Conector reto 528">
            <a:extLst>
              <a:ext uri="{FF2B5EF4-FFF2-40B4-BE49-F238E27FC236}">
                <a16:creationId xmlns:a16="http://schemas.microsoft.com/office/drawing/2014/main" id="{47E6A4BE-9F6F-463D-B0F8-9AEA747FF379}"/>
              </a:ext>
            </a:extLst>
          </p:cNvPr>
          <p:cNvCxnSpPr>
            <a:cxnSpLocks/>
          </p:cNvCxnSpPr>
          <p:nvPr/>
        </p:nvCxnSpPr>
        <p:spPr>
          <a:xfrm>
            <a:off x="5611407" y="5766987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0" name="CaixaDeTexto 529">
            <a:extLst>
              <a:ext uri="{FF2B5EF4-FFF2-40B4-BE49-F238E27FC236}">
                <a16:creationId xmlns:a16="http://schemas.microsoft.com/office/drawing/2014/main" id="{873F3483-846D-48EA-A108-C87677526837}"/>
              </a:ext>
            </a:extLst>
          </p:cNvPr>
          <p:cNvSpPr txBox="1"/>
          <p:nvPr/>
        </p:nvSpPr>
        <p:spPr>
          <a:xfrm>
            <a:off x="5731322" y="5536156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531" name="Conector reto 530">
            <a:extLst>
              <a:ext uri="{FF2B5EF4-FFF2-40B4-BE49-F238E27FC236}">
                <a16:creationId xmlns:a16="http://schemas.microsoft.com/office/drawing/2014/main" id="{7E1859CE-A431-4893-AD80-DD9BD1EAE610}"/>
              </a:ext>
            </a:extLst>
          </p:cNvPr>
          <p:cNvCxnSpPr>
            <a:cxnSpLocks/>
          </p:cNvCxnSpPr>
          <p:nvPr/>
        </p:nvCxnSpPr>
        <p:spPr>
          <a:xfrm>
            <a:off x="5985540" y="5383045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" name="CaixaDeTexto 531">
            <a:extLst>
              <a:ext uri="{FF2B5EF4-FFF2-40B4-BE49-F238E27FC236}">
                <a16:creationId xmlns:a16="http://schemas.microsoft.com/office/drawing/2014/main" id="{0A5F64A4-C001-42C2-90DA-59055715A4C2}"/>
              </a:ext>
            </a:extLst>
          </p:cNvPr>
          <p:cNvSpPr txBox="1"/>
          <p:nvPr/>
        </p:nvSpPr>
        <p:spPr>
          <a:xfrm>
            <a:off x="5794386" y="493833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33" name="Conector reto 532">
            <a:extLst>
              <a:ext uri="{FF2B5EF4-FFF2-40B4-BE49-F238E27FC236}">
                <a16:creationId xmlns:a16="http://schemas.microsoft.com/office/drawing/2014/main" id="{153272ED-8107-43C3-8262-A0FB9C739C71}"/>
              </a:ext>
            </a:extLst>
          </p:cNvPr>
          <p:cNvCxnSpPr>
            <a:cxnSpLocks/>
          </p:cNvCxnSpPr>
          <p:nvPr/>
        </p:nvCxnSpPr>
        <p:spPr>
          <a:xfrm>
            <a:off x="5977109" y="5997612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" name="CaixaDeTexto 533">
            <a:extLst>
              <a:ext uri="{FF2B5EF4-FFF2-40B4-BE49-F238E27FC236}">
                <a16:creationId xmlns:a16="http://schemas.microsoft.com/office/drawing/2014/main" id="{A37C8EFC-1352-4E81-A142-D49D251490EA}"/>
              </a:ext>
            </a:extLst>
          </p:cNvPr>
          <p:cNvSpPr txBox="1"/>
          <p:nvPr/>
        </p:nvSpPr>
        <p:spPr>
          <a:xfrm>
            <a:off x="5799089" y="614274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35" name="Conector reto 534">
            <a:extLst>
              <a:ext uri="{FF2B5EF4-FFF2-40B4-BE49-F238E27FC236}">
                <a16:creationId xmlns:a16="http://schemas.microsoft.com/office/drawing/2014/main" id="{EBF61117-A673-444C-95E4-156CDEFDF762}"/>
              </a:ext>
            </a:extLst>
          </p:cNvPr>
          <p:cNvCxnSpPr>
            <a:cxnSpLocks/>
          </p:cNvCxnSpPr>
          <p:nvPr/>
        </p:nvCxnSpPr>
        <p:spPr>
          <a:xfrm>
            <a:off x="8790739" y="5764871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6" name="CaixaDeTexto 535">
            <a:extLst>
              <a:ext uri="{FF2B5EF4-FFF2-40B4-BE49-F238E27FC236}">
                <a16:creationId xmlns:a16="http://schemas.microsoft.com/office/drawing/2014/main" id="{15B2EEFA-F6DF-47ED-BEA8-370A15AC580D}"/>
              </a:ext>
            </a:extLst>
          </p:cNvPr>
          <p:cNvSpPr txBox="1"/>
          <p:nvPr/>
        </p:nvSpPr>
        <p:spPr>
          <a:xfrm>
            <a:off x="8898295" y="5534040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537" name="Conector reto 536">
            <a:extLst>
              <a:ext uri="{FF2B5EF4-FFF2-40B4-BE49-F238E27FC236}">
                <a16:creationId xmlns:a16="http://schemas.microsoft.com/office/drawing/2014/main" id="{E5209380-76FA-4060-ADD7-23B01802DB29}"/>
              </a:ext>
            </a:extLst>
          </p:cNvPr>
          <p:cNvCxnSpPr>
            <a:cxnSpLocks/>
          </p:cNvCxnSpPr>
          <p:nvPr/>
        </p:nvCxnSpPr>
        <p:spPr>
          <a:xfrm>
            <a:off x="9152513" y="5380929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8" name="CaixaDeTexto 537">
            <a:extLst>
              <a:ext uri="{FF2B5EF4-FFF2-40B4-BE49-F238E27FC236}">
                <a16:creationId xmlns:a16="http://schemas.microsoft.com/office/drawing/2014/main" id="{5A69C38A-F583-4958-BA58-2F1E5F063CE4}"/>
              </a:ext>
            </a:extLst>
          </p:cNvPr>
          <p:cNvSpPr txBox="1"/>
          <p:nvPr/>
        </p:nvSpPr>
        <p:spPr>
          <a:xfrm>
            <a:off x="8961359" y="493621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39" name="Conector reto 538">
            <a:extLst>
              <a:ext uri="{FF2B5EF4-FFF2-40B4-BE49-F238E27FC236}">
                <a16:creationId xmlns:a16="http://schemas.microsoft.com/office/drawing/2014/main" id="{A77FF8C6-1E5E-47AA-AAED-8D92C78280DA}"/>
              </a:ext>
            </a:extLst>
          </p:cNvPr>
          <p:cNvCxnSpPr>
            <a:cxnSpLocks/>
          </p:cNvCxnSpPr>
          <p:nvPr/>
        </p:nvCxnSpPr>
        <p:spPr>
          <a:xfrm>
            <a:off x="9144082" y="5995496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0" name="CaixaDeTexto 539">
            <a:extLst>
              <a:ext uri="{FF2B5EF4-FFF2-40B4-BE49-F238E27FC236}">
                <a16:creationId xmlns:a16="http://schemas.microsoft.com/office/drawing/2014/main" id="{D8332297-4239-48FD-8630-D4282DB2DC0F}"/>
              </a:ext>
            </a:extLst>
          </p:cNvPr>
          <p:cNvSpPr txBox="1"/>
          <p:nvPr/>
        </p:nvSpPr>
        <p:spPr>
          <a:xfrm>
            <a:off x="8966062" y="614063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41" name="Conector reto 540">
            <a:extLst>
              <a:ext uri="{FF2B5EF4-FFF2-40B4-BE49-F238E27FC236}">
                <a16:creationId xmlns:a16="http://schemas.microsoft.com/office/drawing/2014/main" id="{DB987FE9-60FE-42F4-B677-B8F8C6E4988C}"/>
              </a:ext>
            </a:extLst>
          </p:cNvPr>
          <p:cNvCxnSpPr>
            <a:cxnSpLocks/>
          </p:cNvCxnSpPr>
          <p:nvPr/>
        </p:nvCxnSpPr>
        <p:spPr>
          <a:xfrm>
            <a:off x="1063081" y="5940771"/>
            <a:ext cx="0" cy="216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" name="CaixaDeTexto 541">
            <a:extLst>
              <a:ext uri="{FF2B5EF4-FFF2-40B4-BE49-F238E27FC236}">
                <a16:creationId xmlns:a16="http://schemas.microsoft.com/office/drawing/2014/main" id="{57504F19-AB1E-4F61-810A-BABAACD564B2}"/>
              </a:ext>
            </a:extLst>
          </p:cNvPr>
          <p:cNvSpPr txBox="1"/>
          <p:nvPr/>
        </p:nvSpPr>
        <p:spPr>
          <a:xfrm>
            <a:off x="885061" y="612297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43" name="Conector reto 542">
            <a:extLst>
              <a:ext uri="{FF2B5EF4-FFF2-40B4-BE49-F238E27FC236}">
                <a16:creationId xmlns:a16="http://schemas.microsoft.com/office/drawing/2014/main" id="{004B8401-9835-401B-AA74-BFA3D9F19855}"/>
              </a:ext>
            </a:extLst>
          </p:cNvPr>
          <p:cNvCxnSpPr>
            <a:cxnSpLocks/>
          </p:cNvCxnSpPr>
          <p:nvPr/>
        </p:nvCxnSpPr>
        <p:spPr>
          <a:xfrm>
            <a:off x="9316234" y="2085077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5" name="CaixaDeTexto 544">
            <a:extLst>
              <a:ext uri="{FF2B5EF4-FFF2-40B4-BE49-F238E27FC236}">
                <a16:creationId xmlns:a16="http://schemas.microsoft.com/office/drawing/2014/main" id="{26DEE3D5-21F4-4E60-B12C-D5E81135EDC5}"/>
              </a:ext>
            </a:extLst>
          </p:cNvPr>
          <p:cNvSpPr txBox="1"/>
          <p:nvPr/>
        </p:nvSpPr>
        <p:spPr>
          <a:xfrm>
            <a:off x="9545969" y="1858039"/>
            <a:ext cx="34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546" name="Conector reto 545">
            <a:extLst>
              <a:ext uri="{FF2B5EF4-FFF2-40B4-BE49-F238E27FC236}">
                <a16:creationId xmlns:a16="http://schemas.microsoft.com/office/drawing/2014/main" id="{C3B31186-88E4-492C-8C4C-F8C1AF1154AD}"/>
              </a:ext>
            </a:extLst>
          </p:cNvPr>
          <p:cNvCxnSpPr>
            <a:cxnSpLocks/>
          </p:cNvCxnSpPr>
          <p:nvPr/>
        </p:nvCxnSpPr>
        <p:spPr>
          <a:xfrm>
            <a:off x="9306476" y="3942205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" name="CaixaDeTexto 546">
            <a:extLst>
              <a:ext uri="{FF2B5EF4-FFF2-40B4-BE49-F238E27FC236}">
                <a16:creationId xmlns:a16="http://schemas.microsoft.com/office/drawing/2014/main" id="{84271714-D3B2-4CD4-8FCD-5711CBF5F5D0}"/>
              </a:ext>
            </a:extLst>
          </p:cNvPr>
          <p:cNvSpPr txBox="1"/>
          <p:nvPr/>
        </p:nvSpPr>
        <p:spPr>
          <a:xfrm>
            <a:off x="9536211" y="3715167"/>
            <a:ext cx="34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548" name="Conector reto 547">
            <a:extLst>
              <a:ext uri="{FF2B5EF4-FFF2-40B4-BE49-F238E27FC236}">
                <a16:creationId xmlns:a16="http://schemas.microsoft.com/office/drawing/2014/main" id="{EACCEE43-21DF-45DF-A188-3364E21BBAB8}"/>
              </a:ext>
            </a:extLst>
          </p:cNvPr>
          <p:cNvCxnSpPr>
            <a:cxnSpLocks/>
          </p:cNvCxnSpPr>
          <p:nvPr/>
        </p:nvCxnSpPr>
        <p:spPr>
          <a:xfrm>
            <a:off x="9310487" y="5772530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9" name="CaixaDeTexto 548">
            <a:extLst>
              <a:ext uri="{FF2B5EF4-FFF2-40B4-BE49-F238E27FC236}">
                <a16:creationId xmlns:a16="http://schemas.microsoft.com/office/drawing/2014/main" id="{D0083F0C-2560-446B-BF02-74ABDD701E66}"/>
              </a:ext>
            </a:extLst>
          </p:cNvPr>
          <p:cNvSpPr txBox="1"/>
          <p:nvPr/>
        </p:nvSpPr>
        <p:spPr>
          <a:xfrm>
            <a:off x="9540222" y="5545492"/>
            <a:ext cx="34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188" name="Conector reto 187">
            <a:extLst>
              <a:ext uri="{FF2B5EF4-FFF2-40B4-BE49-F238E27FC236}">
                <a16:creationId xmlns:a16="http://schemas.microsoft.com/office/drawing/2014/main" id="{F477A4AC-B578-440B-8932-711A45BDC9F7}"/>
              </a:ext>
            </a:extLst>
          </p:cNvPr>
          <p:cNvCxnSpPr>
            <a:cxnSpLocks/>
          </p:cNvCxnSpPr>
          <p:nvPr/>
        </p:nvCxnSpPr>
        <p:spPr>
          <a:xfrm>
            <a:off x="6126837" y="2105357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CaixaDeTexto 188">
            <a:extLst>
              <a:ext uri="{FF2B5EF4-FFF2-40B4-BE49-F238E27FC236}">
                <a16:creationId xmlns:a16="http://schemas.microsoft.com/office/drawing/2014/main" id="{3499FA1F-E47A-4C70-9974-C2B98DF41E91}"/>
              </a:ext>
            </a:extLst>
          </p:cNvPr>
          <p:cNvSpPr txBox="1"/>
          <p:nvPr/>
        </p:nvSpPr>
        <p:spPr>
          <a:xfrm>
            <a:off x="6246752" y="1874526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190" name="Conector reto 189">
            <a:extLst>
              <a:ext uri="{FF2B5EF4-FFF2-40B4-BE49-F238E27FC236}">
                <a16:creationId xmlns:a16="http://schemas.microsoft.com/office/drawing/2014/main" id="{B17CB3C4-812D-4F65-AD03-8EE53C5EF666}"/>
              </a:ext>
            </a:extLst>
          </p:cNvPr>
          <p:cNvCxnSpPr>
            <a:cxnSpLocks/>
          </p:cNvCxnSpPr>
          <p:nvPr/>
        </p:nvCxnSpPr>
        <p:spPr>
          <a:xfrm>
            <a:off x="6500970" y="1721415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 reto 190">
            <a:extLst>
              <a:ext uri="{FF2B5EF4-FFF2-40B4-BE49-F238E27FC236}">
                <a16:creationId xmlns:a16="http://schemas.microsoft.com/office/drawing/2014/main" id="{EC04A8DA-D98A-41E0-A414-8DA312464A2B}"/>
              </a:ext>
            </a:extLst>
          </p:cNvPr>
          <p:cNvCxnSpPr>
            <a:cxnSpLocks/>
          </p:cNvCxnSpPr>
          <p:nvPr/>
        </p:nvCxnSpPr>
        <p:spPr>
          <a:xfrm>
            <a:off x="6492539" y="2335982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CaixaDeTexto 191">
            <a:extLst>
              <a:ext uri="{FF2B5EF4-FFF2-40B4-BE49-F238E27FC236}">
                <a16:creationId xmlns:a16="http://schemas.microsoft.com/office/drawing/2014/main" id="{6BBBBD9A-5DEE-49AC-8EE6-F62201DBFC80}"/>
              </a:ext>
            </a:extLst>
          </p:cNvPr>
          <p:cNvSpPr txBox="1"/>
          <p:nvPr/>
        </p:nvSpPr>
        <p:spPr>
          <a:xfrm>
            <a:off x="6314519" y="248111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93" name="Conector reto 192">
            <a:extLst>
              <a:ext uri="{FF2B5EF4-FFF2-40B4-BE49-F238E27FC236}">
                <a16:creationId xmlns:a16="http://schemas.microsoft.com/office/drawing/2014/main" id="{B7680989-7154-4E8E-8ACF-52C44B7B8498}"/>
              </a:ext>
            </a:extLst>
          </p:cNvPr>
          <p:cNvCxnSpPr>
            <a:cxnSpLocks/>
          </p:cNvCxnSpPr>
          <p:nvPr/>
        </p:nvCxnSpPr>
        <p:spPr>
          <a:xfrm>
            <a:off x="6129399" y="3955445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CaixaDeTexto 193">
            <a:extLst>
              <a:ext uri="{FF2B5EF4-FFF2-40B4-BE49-F238E27FC236}">
                <a16:creationId xmlns:a16="http://schemas.microsoft.com/office/drawing/2014/main" id="{BBAF2D2F-AEF0-4543-8900-795F8E581931}"/>
              </a:ext>
            </a:extLst>
          </p:cNvPr>
          <p:cNvSpPr txBox="1"/>
          <p:nvPr/>
        </p:nvSpPr>
        <p:spPr>
          <a:xfrm>
            <a:off x="6249314" y="3724614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195" name="Conector reto 194">
            <a:extLst>
              <a:ext uri="{FF2B5EF4-FFF2-40B4-BE49-F238E27FC236}">
                <a16:creationId xmlns:a16="http://schemas.microsoft.com/office/drawing/2014/main" id="{875CB569-1511-435F-98C0-41D199DDAAAD}"/>
              </a:ext>
            </a:extLst>
          </p:cNvPr>
          <p:cNvCxnSpPr>
            <a:cxnSpLocks/>
          </p:cNvCxnSpPr>
          <p:nvPr/>
        </p:nvCxnSpPr>
        <p:spPr>
          <a:xfrm>
            <a:off x="6503532" y="3571503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CaixaDeTexto 195">
            <a:extLst>
              <a:ext uri="{FF2B5EF4-FFF2-40B4-BE49-F238E27FC236}">
                <a16:creationId xmlns:a16="http://schemas.microsoft.com/office/drawing/2014/main" id="{95C1732F-75A5-4C4D-AEC5-690012E658E8}"/>
              </a:ext>
            </a:extLst>
          </p:cNvPr>
          <p:cNvSpPr txBox="1"/>
          <p:nvPr/>
        </p:nvSpPr>
        <p:spPr>
          <a:xfrm>
            <a:off x="6312378" y="312678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97" name="Conector reto 196">
            <a:extLst>
              <a:ext uri="{FF2B5EF4-FFF2-40B4-BE49-F238E27FC236}">
                <a16:creationId xmlns:a16="http://schemas.microsoft.com/office/drawing/2014/main" id="{3F01E9FF-CFC7-42C2-BD62-2A2D6E979AAA}"/>
              </a:ext>
            </a:extLst>
          </p:cNvPr>
          <p:cNvCxnSpPr>
            <a:cxnSpLocks/>
          </p:cNvCxnSpPr>
          <p:nvPr/>
        </p:nvCxnSpPr>
        <p:spPr>
          <a:xfrm>
            <a:off x="6495101" y="4186070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CaixaDeTexto 197">
            <a:extLst>
              <a:ext uri="{FF2B5EF4-FFF2-40B4-BE49-F238E27FC236}">
                <a16:creationId xmlns:a16="http://schemas.microsoft.com/office/drawing/2014/main" id="{351FFA17-E63B-49AD-9430-F3152D42F28A}"/>
              </a:ext>
            </a:extLst>
          </p:cNvPr>
          <p:cNvSpPr txBox="1"/>
          <p:nvPr/>
        </p:nvSpPr>
        <p:spPr>
          <a:xfrm>
            <a:off x="6317081" y="433120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99" name="Conector reto 198">
            <a:extLst>
              <a:ext uri="{FF2B5EF4-FFF2-40B4-BE49-F238E27FC236}">
                <a16:creationId xmlns:a16="http://schemas.microsoft.com/office/drawing/2014/main" id="{9A65C97E-158A-4830-B6CA-FC2B2066E2CF}"/>
              </a:ext>
            </a:extLst>
          </p:cNvPr>
          <p:cNvCxnSpPr>
            <a:cxnSpLocks/>
          </p:cNvCxnSpPr>
          <p:nvPr/>
        </p:nvCxnSpPr>
        <p:spPr>
          <a:xfrm>
            <a:off x="6135268" y="5776323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CaixaDeTexto 199">
            <a:extLst>
              <a:ext uri="{FF2B5EF4-FFF2-40B4-BE49-F238E27FC236}">
                <a16:creationId xmlns:a16="http://schemas.microsoft.com/office/drawing/2014/main" id="{E90D38CE-F51F-4613-ABFD-9584AF4B3A27}"/>
              </a:ext>
            </a:extLst>
          </p:cNvPr>
          <p:cNvSpPr txBox="1"/>
          <p:nvPr/>
        </p:nvSpPr>
        <p:spPr>
          <a:xfrm>
            <a:off x="6255183" y="5545492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01" name="Conector reto 200">
            <a:extLst>
              <a:ext uri="{FF2B5EF4-FFF2-40B4-BE49-F238E27FC236}">
                <a16:creationId xmlns:a16="http://schemas.microsoft.com/office/drawing/2014/main" id="{E9C14882-31C6-43A4-A1DC-087177122447}"/>
              </a:ext>
            </a:extLst>
          </p:cNvPr>
          <p:cNvCxnSpPr>
            <a:cxnSpLocks/>
          </p:cNvCxnSpPr>
          <p:nvPr/>
        </p:nvCxnSpPr>
        <p:spPr>
          <a:xfrm>
            <a:off x="6509401" y="5392381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CaixaDeTexto 201">
            <a:extLst>
              <a:ext uri="{FF2B5EF4-FFF2-40B4-BE49-F238E27FC236}">
                <a16:creationId xmlns:a16="http://schemas.microsoft.com/office/drawing/2014/main" id="{F48BA9C2-1256-4DD1-8A75-1537EAEB344B}"/>
              </a:ext>
            </a:extLst>
          </p:cNvPr>
          <p:cNvSpPr txBox="1"/>
          <p:nvPr/>
        </p:nvSpPr>
        <p:spPr>
          <a:xfrm>
            <a:off x="6318247" y="494766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03" name="Conector reto 202">
            <a:extLst>
              <a:ext uri="{FF2B5EF4-FFF2-40B4-BE49-F238E27FC236}">
                <a16:creationId xmlns:a16="http://schemas.microsoft.com/office/drawing/2014/main" id="{8809327D-D06F-4DEB-9CAE-86AAEA861F98}"/>
              </a:ext>
            </a:extLst>
          </p:cNvPr>
          <p:cNvCxnSpPr>
            <a:cxnSpLocks/>
          </p:cNvCxnSpPr>
          <p:nvPr/>
        </p:nvCxnSpPr>
        <p:spPr>
          <a:xfrm>
            <a:off x="6500970" y="6006948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CaixaDeTexto 203">
            <a:extLst>
              <a:ext uri="{FF2B5EF4-FFF2-40B4-BE49-F238E27FC236}">
                <a16:creationId xmlns:a16="http://schemas.microsoft.com/office/drawing/2014/main" id="{1ED24881-53B0-46A5-8D7D-04624B79BA53}"/>
              </a:ext>
            </a:extLst>
          </p:cNvPr>
          <p:cNvSpPr txBox="1"/>
          <p:nvPr/>
        </p:nvSpPr>
        <p:spPr>
          <a:xfrm>
            <a:off x="6322950" y="615208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205" name="CaixaDeTexto 204">
            <a:extLst>
              <a:ext uri="{FF2B5EF4-FFF2-40B4-BE49-F238E27FC236}">
                <a16:creationId xmlns:a16="http://schemas.microsoft.com/office/drawing/2014/main" id="{05BFF2F7-ED0E-4D5B-A63D-52D467783EEF}"/>
              </a:ext>
            </a:extLst>
          </p:cNvPr>
          <p:cNvSpPr txBox="1"/>
          <p:nvPr/>
        </p:nvSpPr>
        <p:spPr>
          <a:xfrm>
            <a:off x="6333154" y="128560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06" name="Conector reto 205">
            <a:extLst>
              <a:ext uri="{FF2B5EF4-FFF2-40B4-BE49-F238E27FC236}">
                <a16:creationId xmlns:a16="http://schemas.microsoft.com/office/drawing/2014/main" id="{A0B7F4BA-7C8A-4079-A57D-D213893F79A7}"/>
              </a:ext>
            </a:extLst>
          </p:cNvPr>
          <p:cNvCxnSpPr>
            <a:cxnSpLocks/>
          </p:cNvCxnSpPr>
          <p:nvPr/>
        </p:nvCxnSpPr>
        <p:spPr>
          <a:xfrm>
            <a:off x="6649774" y="2094113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CaixaDeTexto 206">
            <a:extLst>
              <a:ext uri="{FF2B5EF4-FFF2-40B4-BE49-F238E27FC236}">
                <a16:creationId xmlns:a16="http://schemas.microsoft.com/office/drawing/2014/main" id="{CAB98A62-1D68-4F75-93C5-9B36CC305243}"/>
              </a:ext>
            </a:extLst>
          </p:cNvPr>
          <p:cNvSpPr txBox="1"/>
          <p:nvPr/>
        </p:nvSpPr>
        <p:spPr>
          <a:xfrm>
            <a:off x="6769689" y="1863282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08" name="Conector reto 207">
            <a:extLst>
              <a:ext uri="{FF2B5EF4-FFF2-40B4-BE49-F238E27FC236}">
                <a16:creationId xmlns:a16="http://schemas.microsoft.com/office/drawing/2014/main" id="{9D314026-C398-45C6-BD07-94F34A9BE972}"/>
              </a:ext>
            </a:extLst>
          </p:cNvPr>
          <p:cNvCxnSpPr>
            <a:cxnSpLocks/>
          </p:cNvCxnSpPr>
          <p:nvPr/>
        </p:nvCxnSpPr>
        <p:spPr>
          <a:xfrm>
            <a:off x="7023907" y="1710171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ector reto 208">
            <a:extLst>
              <a:ext uri="{FF2B5EF4-FFF2-40B4-BE49-F238E27FC236}">
                <a16:creationId xmlns:a16="http://schemas.microsoft.com/office/drawing/2014/main" id="{C88F78F5-4473-4993-BAF9-C3D262A28D1E}"/>
              </a:ext>
            </a:extLst>
          </p:cNvPr>
          <p:cNvCxnSpPr>
            <a:cxnSpLocks/>
          </p:cNvCxnSpPr>
          <p:nvPr/>
        </p:nvCxnSpPr>
        <p:spPr>
          <a:xfrm>
            <a:off x="7015476" y="2324738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CaixaDeTexto 209">
            <a:extLst>
              <a:ext uri="{FF2B5EF4-FFF2-40B4-BE49-F238E27FC236}">
                <a16:creationId xmlns:a16="http://schemas.microsoft.com/office/drawing/2014/main" id="{340B4CED-CC0D-4561-AA9F-701C8FFBCD73}"/>
              </a:ext>
            </a:extLst>
          </p:cNvPr>
          <p:cNvSpPr txBox="1"/>
          <p:nvPr/>
        </p:nvSpPr>
        <p:spPr>
          <a:xfrm>
            <a:off x="6837456" y="246987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11" name="Conector reto 210">
            <a:extLst>
              <a:ext uri="{FF2B5EF4-FFF2-40B4-BE49-F238E27FC236}">
                <a16:creationId xmlns:a16="http://schemas.microsoft.com/office/drawing/2014/main" id="{08C3FD90-AAEC-405E-88C9-35493266A6B5}"/>
              </a:ext>
            </a:extLst>
          </p:cNvPr>
          <p:cNvCxnSpPr>
            <a:cxnSpLocks/>
          </p:cNvCxnSpPr>
          <p:nvPr/>
        </p:nvCxnSpPr>
        <p:spPr>
          <a:xfrm>
            <a:off x="6652336" y="3944201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CaixaDeTexto 211">
            <a:extLst>
              <a:ext uri="{FF2B5EF4-FFF2-40B4-BE49-F238E27FC236}">
                <a16:creationId xmlns:a16="http://schemas.microsoft.com/office/drawing/2014/main" id="{B21BC493-3145-4DD1-B64A-1AB8FFB7AFC2}"/>
              </a:ext>
            </a:extLst>
          </p:cNvPr>
          <p:cNvSpPr txBox="1"/>
          <p:nvPr/>
        </p:nvSpPr>
        <p:spPr>
          <a:xfrm>
            <a:off x="6772251" y="3713370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13" name="Conector reto 212">
            <a:extLst>
              <a:ext uri="{FF2B5EF4-FFF2-40B4-BE49-F238E27FC236}">
                <a16:creationId xmlns:a16="http://schemas.microsoft.com/office/drawing/2014/main" id="{C4CDB1AD-9E49-4338-AC7C-4AF7CA2AA966}"/>
              </a:ext>
            </a:extLst>
          </p:cNvPr>
          <p:cNvCxnSpPr>
            <a:cxnSpLocks/>
          </p:cNvCxnSpPr>
          <p:nvPr/>
        </p:nvCxnSpPr>
        <p:spPr>
          <a:xfrm>
            <a:off x="7026469" y="3560259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CaixaDeTexto 213">
            <a:extLst>
              <a:ext uri="{FF2B5EF4-FFF2-40B4-BE49-F238E27FC236}">
                <a16:creationId xmlns:a16="http://schemas.microsoft.com/office/drawing/2014/main" id="{0EFC8290-74B4-46F7-8432-6BF38637733F}"/>
              </a:ext>
            </a:extLst>
          </p:cNvPr>
          <p:cNvSpPr txBox="1"/>
          <p:nvPr/>
        </p:nvSpPr>
        <p:spPr>
          <a:xfrm>
            <a:off x="6835315" y="311554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15" name="Conector reto 214">
            <a:extLst>
              <a:ext uri="{FF2B5EF4-FFF2-40B4-BE49-F238E27FC236}">
                <a16:creationId xmlns:a16="http://schemas.microsoft.com/office/drawing/2014/main" id="{CBE1E16D-6DD3-42DE-8B87-40C6D447B23F}"/>
              </a:ext>
            </a:extLst>
          </p:cNvPr>
          <p:cNvCxnSpPr>
            <a:cxnSpLocks/>
          </p:cNvCxnSpPr>
          <p:nvPr/>
        </p:nvCxnSpPr>
        <p:spPr>
          <a:xfrm>
            <a:off x="7018038" y="4174826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CaixaDeTexto 215">
            <a:extLst>
              <a:ext uri="{FF2B5EF4-FFF2-40B4-BE49-F238E27FC236}">
                <a16:creationId xmlns:a16="http://schemas.microsoft.com/office/drawing/2014/main" id="{3AAD9F60-8FD1-457D-9594-0CB5E7E02622}"/>
              </a:ext>
            </a:extLst>
          </p:cNvPr>
          <p:cNvSpPr txBox="1"/>
          <p:nvPr/>
        </p:nvSpPr>
        <p:spPr>
          <a:xfrm>
            <a:off x="6840018" y="431996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17" name="Conector reto 216">
            <a:extLst>
              <a:ext uri="{FF2B5EF4-FFF2-40B4-BE49-F238E27FC236}">
                <a16:creationId xmlns:a16="http://schemas.microsoft.com/office/drawing/2014/main" id="{A438C028-0C49-4A99-8DB4-5A88526625EF}"/>
              </a:ext>
            </a:extLst>
          </p:cNvPr>
          <p:cNvCxnSpPr>
            <a:cxnSpLocks/>
          </p:cNvCxnSpPr>
          <p:nvPr/>
        </p:nvCxnSpPr>
        <p:spPr>
          <a:xfrm>
            <a:off x="6658205" y="5765079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CaixaDeTexto 217">
            <a:extLst>
              <a:ext uri="{FF2B5EF4-FFF2-40B4-BE49-F238E27FC236}">
                <a16:creationId xmlns:a16="http://schemas.microsoft.com/office/drawing/2014/main" id="{2BFC410E-2655-4A05-9AA5-2DC86D450806}"/>
              </a:ext>
            </a:extLst>
          </p:cNvPr>
          <p:cNvSpPr txBox="1"/>
          <p:nvPr/>
        </p:nvSpPr>
        <p:spPr>
          <a:xfrm>
            <a:off x="6778120" y="5534248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19" name="Conector reto 218">
            <a:extLst>
              <a:ext uri="{FF2B5EF4-FFF2-40B4-BE49-F238E27FC236}">
                <a16:creationId xmlns:a16="http://schemas.microsoft.com/office/drawing/2014/main" id="{7A68BE79-C5BD-4720-A82C-5ED1CE6663D0}"/>
              </a:ext>
            </a:extLst>
          </p:cNvPr>
          <p:cNvCxnSpPr>
            <a:cxnSpLocks/>
          </p:cNvCxnSpPr>
          <p:nvPr/>
        </p:nvCxnSpPr>
        <p:spPr>
          <a:xfrm>
            <a:off x="7032338" y="5381137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CaixaDeTexto 219">
            <a:extLst>
              <a:ext uri="{FF2B5EF4-FFF2-40B4-BE49-F238E27FC236}">
                <a16:creationId xmlns:a16="http://schemas.microsoft.com/office/drawing/2014/main" id="{DA818827-B1F9-495D-8697-E92300BD32AB}"/>
              </a:ext>
            </a:extLst>
          </p:cNvPr>
          <p:cNvSpPr txBox="1"/>
          <p:nvPr/>
        </p:nvSpPr>
        <p:spPr>
          <a:xfrm>
            <a:off x="6841184" y="493642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21" name="Conector reto 220">
            <a:extLst>
              <a:ext uri="{FF2B5EF4-FFF2-40B4-BE49-F238E27FC236}">
                <a16:creationId xmlns:a16="http://schemas.microsoft.com/office/drawing/2014/main" id="{46C814AA-14FE-4591-BADC-70ABDA219D74}"/>
              </a:ext>
            </a:extLst>
          </p:cNvPr>
          <p:cNvCxnSpPr>
            <a:cxnSpLocks/>
          </p:cNvCxnSpPr>
          <p:nvPr/>
        </p:nvCxnSpPr>
        <p:spPr>
          <a:xfrm>
            <a:off x="7023907" y="5995704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CaixaDeTexto 221">
            <a:extLst>
              <a:ext uri="{FF2B5EF4-FFF2-40B4-BE49-F238E27FC236}">
                <a16:creationId xmlns:a16="http://schemas.microsoft.com/office/drawing/2014/main" id="{4823D824-A609-477D-A38E-165214D9BCD1}"/>
              </a:ext>
            </a:extLst>
          </p:cNvPr>
          <p:cNvSpPr txBox="1"/>
          <p:nvPr/>
        </p:nvSpPr>
        <p:spPr>
          <a:xfrm>
            <a:off x="6845887" y="614083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223" name="CaixaDeTexto 222">
            <a:extLst>
              <a:ext uri="{FF2B5EF4-FFF2-40B4-BE49-F238E27FC236}">
                <a16:creationId xmlns:a16="http://schemas.microsoft.com/office/drawing/2014/main" id="{F46518A3-BE0C-4A70-83E8-92E15AF14EF2}"/>
              </a:ext>
            </a:extLst>
          </p:cNvPr>
          <p:cNvSpPr txBox="1"/>
          <p:nvPr/>
        </p:nvSpPr>
        <p:spPr>
          <a:xfrm>
            <a:off x="6856091" y="127435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24" name="Conector reto 223">
            <a:extLst>
              <a:ext uri="{FF2B5EF4-FFF2-40B4-BE49-F238E27FC236}">
                <a16:creationId xmlns:a16="http://schemas.microsoft.com/office/drawing/2014/main" id="{D78A8FCD-DD32-4F86-AA25-B4063E7AF0FA}"/>
              </a:ext>
            </a:extLst>
          </p:cNvPr>
          <p:cNvCxnSpPr>
            <a:cxnSpLocks/>
          </p:cNvCxnSpPr>
          <p:nvPr/>
        </p:nvCxnSpPr>
        <p:spPr>
          <a:xfrm>
            <a:off x="7185990" y="2084950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CaixaDeTexto 224">
            <a:extLst>
              <a:ext uri="{FF2B5EF4-FFF2-40B4-BE49-F238E27FC236}">
                <a16:creationId xmlns:a16="http://schemas.microsoft.com/office/drawing/2014/main" id="{4900BAEE-CD4E-4558-BB97-DF7782746A67}"/>
              </a:ext>
            </a:extLst>
          </p:cNvPr>
          <p:cNvSpPr txBox="1"/>
          <p:nvPr/>
        </p:nvSpPr>
        <p:spPr>
          <a:xfrm>
            <a:off x="7305905" y="1854119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26" name="Conector reto 225">
            <a:extLst>
              <a:ext uri="{FF2B5EF4-FFF2-40B4-BE49-F238E27FC236}">
                <a16:creationId xmlns:a16="http://schemas.microsoft.com/office/drawing/2014/main" id="{A6827969-4093-4127-BA56-0562FFFA3E84}"/>
              </a:ext>
            </a:extLst>
          </p:cNvPr>
          <p:cNvCxnSpPr>
            <a:cxnSpLocks/>
          </p:cNvCxnSpPr>
          <p:nvPr/>
        </p:nvCxnSpPr>
        <p:spPr>
          <a:xfrm>
            <a:off x="7560123" y="1701008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ector reto 226">
            <a:extLst>
              <a:ext uri="{FF2B5EF4-FFF2-40B4-BE49-F238E27FC236}">
                <a16:creationId xmlns:a16="http://schemas.microsoft.com/office/drawing/2014/main" id="{6FC6E8D1-170F-479D-9F92-83A2553DCD1D}"/>
              </a:ext>
            </a:extLst>
          </p:cNvPr>
          <p:cNvCxnSpPr>
            <a:cxnSpLocks/>
          </p:cNvCxnSpPr>
          <p:nvPr/>
        </p:nvCxnSpPr>
        <p:spPr>
          <a:xfrm>
            <a:off x="7551692" y="2315575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CaixaDeTexto 227">
            <a:extLst>
              <a:ext uri="{FF2B5EF4-FFF2-40B4-BE49-F238E27FC236}">
                <a16:creationId xmlns:a16="http://schemas.microsoft.com/office/drawing/2014/main" id="{CADDE88D-BD11-4C8B-9E05-0724F4AD2A33}"/>
              </a:ext>
            </a:extLst>
          </p:cNvPr>
          <p:cNvSpPr txBox="1"/>
          <p:nvPr/>
        </p:nvSpPr>
        <p:spPr>
          <a:xfrm>
            <a:off x="7373672" y="246070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29" name="Conector reto 228">
            <a:extLst>
              <a:ext uri="{FF2B5EF4-FFF2-40B4-BE49-F238E27FC236}">
                <a16:creationId xmlns:a16="http://schemas.microsoft.com/office/drawing/2014/main" id="{16EFE89F-30B2-452D-8EC7-71CD27E99F97}"/>
              </a:ext>
            </a:extLst>
          </p:cNvPr>
          <p:cNvCxnSpPr>
            <a:cxnSpLocks/>
          </p:cNvCxnSpPr>
          <p:nvPr/>
        </p:nvCxnSpPr>
        <p:spPr>
          <a:xfrm>
            <a:off x="7188552" y="3935038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CaixaDeTexto 229">
            <a:extLst>
              <a:ext uri="{FF2B5EF4-FFF2-40B4-BE49-F238E27FC236}">
                <a16:creationId xmlns:a16="http://schemas.microsoft.com/office/drawing/2014/main" id="{16F707EF-32D3-4D2A-9968-1CFDF44B327A}"/>
              </a:ext>
            </a:extLst>
          </p:cNvPr>
          <p:cNvSpPr txBox="1"/>
          <p:nvPr/>
        </p:nvSpPr>
        <p:spPr>
          <a:xfrm>
            <a:off x="7308467" y="3704207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31" name="Conector reto 230">
            <a:extLst>
              <a:ext uri="{FF2B5EF4-FFF2-40B4-BE49-F238E27FC236}">
                <a16:creationId xmlns:a16="http://schemas.microsoft.com/office/drawing/2014/main" id="{15867758-A53F-48E2-8530-0E85A07D0570}"/>
              </a:ext>
            </a:extLst>
          </p:cNvPr>
          <p:cNvCxnSpPr>
            <a:cxnSpLocks/>
          </p:cNvCxnSpPr>
          <p:nvPr/>
        </p:nvCxnSpPr>
        <p:spPr>
          <a:xfrm>
            <a:off x="7562685" y="3551096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CaixaDeTexto 231">
            <a:extLst>
              <a:ext uri="{FF2B5EF4-FFF2-40B4-BE49-F238E27FC236}">
                <a16:creationId xmlns:a16="http://schemas.microsoft.com/office/drawing/2014/main" id="{00382838-D330-4438-A81F-A6EF5F5344A8}"/>
              </a:ext>
            </a:extLst>
          </p:cNvPr>
          <p:cNvSpPr txBox="1"/>
          <p:nvPr/>
        </p:nvSpPr>
        <p:spPr>
          <a:xfrm>
            <a:off x="7371531" y="310638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33" name="Conector reto 232">
            <a:extLst>
              <a:ext uri="{FF2B5EF4-FFF2-40B4-BE49-F238E27FC236}">
                <a16:creationId xmlns:a16="http://schemas.microsoft.com/office/drawing/2014/main" id="{6D87C06C-494D-45C1-A204-665A8AA9512A}"/>
              </a:ext>
            </a:extLst>
          </p:cNvPr>
          <p:cNvCxnSpPr>
            <a:cxnSpLocks/>
          </p:cNvCxnSpPr>
          <p:nvPr/>
        </p:nvCxnSpPr>
        <p:spPr>
          <a:xfrm>
            <a:off x="7554254" y="4165663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CaixaDeTexto 233">
            <a:extLst>
              <a:ext uri="{FF2B5EF4-FFF2-40B4-BE49-F238E27FC236}">
                <a16:creationId xmlns:a16="http://schemas.microsoft.com/office/drawing/2014/main" id="{F53B1A44-447A-4C4C-A232-03BA5A1FF5B9}"/>
              </a:ext>
            </a:extLst>
          </p:cNvPr>
          <p:cNvSpPr txBox="1"/>
          <p:nvPr/>
        </p:nvSpPr>
        <p:spPr>
          <a:xfrm>
            <a:off x="7376234" y="431079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35" name="Conector reto 234">
            <a:extLst>
              <a:ext uri="{FF2B5EF4-FFF2-40B4-BE49-F238E27FC236}">
                <a16:creationId xmlns:a16="http://schemas.microsoft.com/office/drawing/2014/main" id="{04B3829F-1CB7-4BF8-99B8-E51CCBCCB1BD}"/>
              </a:ext>
            </a:extLst>
          </p:cNvPr>
          <p:cNvCxnSpPr>
            <a:cxnSpLocks/>
          </p:cNvCxnSpPr>
          <p:nvPr/>
        </p:nvCxnSpPr>
        <p:spPr>
          <a:xfrm>
            <a:off x="7194421" y="5755916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CaixaDeTexto 235">
            <a:extLst>
              <a:ext uri="{FF2B5EF4-FFF2-40B4-BE49-F238E27FC236}">
                <a16:creationId xmlns:a16="http://schemas.microsoft.com/office/drawing/2014/main" id="{9A1EAEF1-96A0-4351-83D5-C6B154A29CB3}"/>
              </a:ext>
            </a:extLst>
          </p:cNvPr>
          <p:cNvSpPr txBox="1"/>
          <p:nvPr/>
        </p:nvSpPr>
        <p:spPr>
          <a:xfrm>
            <a:off x="7314336" y="5525085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37" name="Conector reto 236">
            <a:extLst>
              <a:ext uri="{FF2B5EF4-FFF2-40B4-BE49-F238E27FC236}">
                <a16:creationId xmlns:a16="http://schemas.microsoft.com/office/drawing/2014/main" id="{2739F84B-0E20-444C-B4E8-5F89EA7FBFCB}"/>
              </a:ext>
            </a:extLst>
          </p:cNvPr>
          <p:cNvCxnSpPr>
            <a:cxnSpLocks/>
          </p:cNvCxnSpPr>
          <p:nvPr/>
        </p:nvCxnSpPr>
        <p:spPr>
          <a:xfrm>
            <a:off x="7568554" y="5371974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CaixaDeTexto 237">
            <a:extLst>
              <a:ext uri="{FF2B5EF4-FFF2-40B4-BE49-F238E27FC236}">
                <a16:creationId xmlns:a16="http://schemas.microsoft.com/office/drawing/2014/main" id="{0050D37D-EE67-4BDD-AA82-CB2E18C904CD}"/>
              </a:ext>
            </a:extLst>
          </p:cNvPr>
          <p:cNvSpPr txBox="1"/>
          <p:nvPr/>
        </p:nvSpPr>
        <p:spPr>
          <a:xfrm>
            <a:off x="7377400" y="492725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39" name="Conector reto 238">
            <a:extLst>
              <a:ext uri="{FF2B5EF4-FFF2-40B4-BE49-F238E27FC236}">
                <a16:creationId xmlns:a16="http://schemas.microsoft.com/office/drawing/2014/main" id="{1DE7DDE6-9401-47A4-A2A0-702865130418}"/>
              </a:ext>
            </a:extLst>
          </p:cNvPr>
          <p:cNvCxnSpPr>
            <a:cxnSpLocks/>
          </p:cNvCxnSpPr>
          <p:nvPr/>
        </p:nvCxnSpPr>
        <p:spPr>
          <a:xfrm>
            <a:off x="7560123" y="5986541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CaixaDeTexto 239">
            <a:extLst>
              <a:ext uri="{FF2B5EF4-FFF2-40B4-BE49-F238E27FC236}">
                <a16:creationId xmlns:a16="http://schemas.microsoft.com/office/drawing/2014/main" id="{2AE73230-8AA2-441B-A0D0-94BA8EF4A7E6}"/>
              </a:ext>
            </a:extLst>
          </p:cNvPr>
          <p:cNvSpPr txBox="1"/>
          <p:nvPr/>
        </p:nvSpPr>
        <p:spPr>
          <a:xfrm>
            <a:off x="7382103" y="613167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241" name="CaixaDeTexto 240">
            <a:extLst>
              <a:ext uri="{FF2B5EF4-FFF2-40B4-BE49-F238E27FC236}">
                <a16:creationId xmlns:a16="http://schemas.microsoft.com/office/drawing/2014/main" id="{E63A735A-20EB-425B-B17C-DCFF74706691}"/>
              </a:ext>
            </a:extLst>
          </p:cNvPr>
          <p:cNvSpPr txBox="1"/>
          <p:nvPr/>
        </p:nvSpPr>
        <p:spPr>
          <a:xfrm>
            <a:off x="7392307" y="126519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42" name="Conector reto 241">
            <a:extLst>
              <a:ext uri="{FF2B5EF4-FFF2-40B4-BE49-F238E27FC236}">
                <a16:creationId xmlns:a16="http://schemas.microsoft.com/office/drawing/2014/main" id="{A648A51F-6D9E-47AD-B8CF-B991496B381E}"/>
              </a:ext>
            </a:extLst>
          </p:cNvPr>
          <p:cNvCxnSpPr>
            <a:cxnSpLocks/>
          </p:cNvCxnSpPr>
          <p:nvPr/>
        </p:nvCxnSpPr>
        <p:spPr>
          <a:xfrm>
            <a:off x="7733472" y="2105357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CaixaDeTexto 242">
            <a:extLst>
              <a:ext uri="{FF2B5EF4-FFF2-40B4-BE49-F238E27FC236}">
                <a16:creationId xmlns:a16="http://schemas.microsoft.com/office/drawing/2014/main" id="{05C751C6-39A5-4759-824B-B69B2747D263}"/>
              </a:ext>
            </a:extLst>
          </p:cNvPr>
          <p:cNvSpPr txBox="1"/>
          <p:nvPr/>
        </p:nvSpPr>
        <p:spPr>
          <a:xfrm>
            <a:off x="7853387" y="1874526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44" name="Conector reto 243">
            <a:extLst>
              <a:ext uri="{FF2B5EF4-FFF2-40B4-BE49-F238E27FC236}">
                <a16:creationId xmlns:a16="http://schemas.microsoft.com/office/drawing/2014/main" id="{3FC97776-DCFB-4A2B-B157-0012BE82521A}"/>
              </a:ext>
            </a:extLst>
          </p:cNvPr>
          <p:cNvCxnSpPr>
            <a:cxnSpLocks/>
          </p:cNvCxnSpPr>
          <p:nvPr/>
        </p:nvCxnSpPr>
        <p:spPr>
          <a:xfrm>
            <a:off x="8107605" y="1721415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ector reto 244">
            <a:extLst>
              <a:ext uri="{FF2B5EF4-FFF2-40B4-BE49-F238E27FC236}">
                <a16:creationId xmlns:a16="http://schemas.microsoft.com/office/drawing/2014/main" id="{58CD1235-42D9-4862-A39F-6759C3AAD6E2}"/>
              </a:ext>
            </a:extLst>
          </p:cNvPr>
          <p:cNvCxnSpPr>
            <a:cxnSpLocks/>
          </p:cNvCxnSpPr>
          <p:nvPr/>
        </p:nvCxnSpPr>
        <p:spPr>
          <a:xfrm>
            <a:off x="8099174" y="2335982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CaixaDeTexto 245">
            <a:extLst>
              <a:ext uri="{FF2B5EF4-FFF2-40B4-BE49-F238E27FC236}">
                <a16:creationId xmlns:a16="http://schemas.microsoft.com/office/drawing/2014/main" id="{A0DEBA56-1AD3-4385-9164-70488BB8C04D}"/>
              </a:ext>
            </a:extLst>
          </p:cNvPr>
          <p:cNvSpPr txBox="1"/>
          <p:nvPr/>
        </p:nvSpPr>
        <p:spPr>
          <a:xfrm>
            <a:off x="7921154" y="248111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47" name="Conector reto 246">
            <a:extLst>
              <a:ext uri="{FF2B5EF4-FFF2-40B4-BE49-F238E27FC236}">
                <a16:creationId xmlns:a16="http://schemas.microsoft.com/office/drawing/2014/main" id="{32B41D3E-AF34-4B7B-927B-FCE019600EBF}"/>
              </a:ext>
            </a:extLst>
          </p:cNvPr>
          <p:cNvCxnSpPr>
            <a:cxnSpLocks/>
          </p:cNvCxnSpPr>
          <p:nvPr/>
        </p:nvCxnSpPr>
        <p:spPr>
          <a:xfrm>
            <a:off x="7736034" y="3955445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CaixaDeTexto 247">
            <a:extLst>
              <a:ext uri="{FF2B5EF4-FFF2-40B4-BE49-F238E27FC236}">
                <a16:creationId xmlns:a16="http://schemas.microsoft.com/office/drawing/2014/main" id="{287C140F-7CA4-4CD4-A171-2411A45DB3AF}"/>
              </a:ext>
            </a:extLst>
          </p:cNvPr>
          <p:cNvSpPr txBox="1"/>
          <p:nvPr/>
        </p:nvSpPr>
        <p:spPr>
          <a:xfrm>
            <a:off x="7855949" y="3724614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49" name="Conector reto 248">
            <a:extLst>
              <a:ext uri="{FF2B5EF4-FFF2-40B4-BE49-F238E27FC236}">
                <a16:creationId xmlns:a16="http://schemas.microsoft.com/office/drawing/2014/main" id="{3A7F89D9-C648-49F9-AD34-D77812CFD167}"/>
              </a:ext>
            </a:extLst>
          </p:cNvPr>
          <p:cNvCxnSpPr>
            <a:cxnSpLocks/>
          </p:cNvCxnSpPr>
          <p:nvPr/>
        </p:nvCxnSpPr>
        <p:spPr>
          <a:xfrm>
            <a:off x="8110167" y="3571503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CaixaDeTexto 249">
            <a:extLst>
              <a:ext uri="{FF2B5EF4-FFF2-40B4-BE49-F238E27FC236}">
                <a16:creationId xmlns:a16="http://schemas.microsoft.com/office/drawing/2014/main" id="{DE95F2DD-5D60-44DF-B520-AE8236C0D2CF}"/>
              </a:ext>
            </a:extLst>
          </p:cNvPr>
          <p:cNvSpPr txBox="1"/>
          <p:nvPr/>
        </p:nvSpPr>
        <p:spPr>
          <a:xfrm>
            <a:off x="7919013" y="312678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51" name="Conector reto 250">
            <a:extLst>
              <a:ext uri="{FF2B5EF4-FFF2-40B4-BE49-F238E27FC236}">
                <a16:creationId xmlns:a16="http://schemas.microsoft.com/office/drawing/2014/main" id="{1AFC39AC-2BE4-4F4F-9837-82C15407C184}"/>
              </a:ext>
            </a:extLst>
          </p:cNvPr>
          <p:cNvCxnSpPr>
            <a:cxnSpLocks/>
          </p:cNvCxnSpPr>
          <p:nvPr/>
        </p:nvCxnSpPr>
        <p:spPr>
          <a:xfrm>
            <a:off x="8101736" y="4186070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CaixaDeTexto 251">
            <a:extLst>
              <a:ext uri="{FF2B5EF4-FFF2-40B4-BE49-F238E27FC236}">
                <a16:creationId xmlns:a16="http://schemas.microsoft.com/office/drawing/2014/main" id="{93087AE8-78AC-4743-9E89-21AA80FA4ECF}"/>
              </a:ext>
            </a:extLst>
          </p:cNvPr>
          <p:cNvSpPr txBox="1"/>
          <p:nvPr/>
        </p:nvSpPr>
        <p:spPr>
          <a:xfrm>
            <a:off x="7923716" y="433120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53" name="Conector reto 252">
            <a:extLst>
              <a:ext uri="{FF2B5EF4-FFF2-40B4-BE49-F238E27FC236}">
                <a16:creationId xmlns:a16="http://schemas.microsoft.com/office/drawing/2014/main" id="{4BA90837-975D-4263-BA46-69A696B1845A}"/>
              </a:ext>
            </a:extLst>
          </p:cNvPr>
          <p:cNvCxnSpPr>
            <a:cxnSpLocks/>
          </p:cNvCxnSpPr>
          <p:nvPr/>
        </p:nvCxnSpPr>
        <p:spPr>
          <a:xfrm>
            <a:off x="7741903" y="5776323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CaixaDeTexto 253">
            <a:extLst>
              <a:ext uri="{FF2B5EF4-FFF2-40B4-BE49-F238E27FC236}">
                <a16:creationId xmlns:a16="http://schemas.microsoft.com/office/drawing/2014/main" id="{3C036444-1115-4A30-A41C-EC32D3F40736}"/>
              </a:ext>
            </a:extLst>
          </p:cNvPr>
          <p:cNvSpPr txBox="1"/>
          <p:nvPr/>
        </p:nvSpPr>
        <p:spPr>
          <a:xfrm>
            <a:off x="7861818" y="5545492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55" name="Conector reto 254">
            <a:extLst>
              <a:ext uri="{FF2B5EF4-FFF2-40B4-BE49-F238E27FC236}">
                <a16:creationId xmlns:a16="http://schemas.microsoft.com/office/drawing/2014/main" id="{B5E1CA27-3077-40F0-AEC9-2315B9F16AEB}"/>
              </a:ext>
            </a:extLst>
          </p:cNvPr>
          <p:cNvCxnSpPr>
            <a:cxnSpLocks/>
          </p:cNvCxnSpPr>
          <p:nvPr/>
        </p:nvCxnSpPr>
        <p:spPr>
          <a:xfrm>
            <a:off x="8116036" y="5392381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CaixaDeTexto 255">
            <a:extLst>
              <a:ext uri="{FF2B5EF4-FFF2-40B4-BE49-F238E27FC236}">
                <a16:creationId xmlns:a16="http://schemas.microsoft.com/office/drawing/2014/main" id="{1FBAF46A-D88E-4FB5-A654-5E054C835118}"/>
              </a:ext>
            </a:extLst>
          </p:cNvPr>
          <p:cNvSpPr txBox="1"/>
          <p:nvPr/>
        </p:nvSpPr>
        <p:spPr>
          <a:xfrm>
            <a:off x="7924882" y="494766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57" name="Conector reto 256">
            <a:extLst>
              <a:ext uri="{FF2B5EF4-FFF2-40B4-BE49-F238E27FC236}">
                <a16:creationId xmlns:a16="http://schemas.microsoft.com/office/drawing/2014/main" id="{290643C8-0A5B-4054-B340-1FC906C1A95D}"/>
              </a:ext>
            </a:extLst>
          </p:cNvPr>
          <p:cNvCxnSpPr>
            <a:cxnSpLocks/>
          </p:cNvCxnSpPr>
          <p:nvPr/>
        </p:nvCxnSpPr>
        <p:spPr>
          <a:xfrm>
            <a:off x="8107605" y="6006948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CaixaDeTexto 257">
            <a:extLst>
              <a:ext uri="{FF2B5EF4-FFF2-40B4-BE49-F238E27FC236}">
                <a16:creationId xmlns:a16="http://schemas.microsoft.com/office/drawing/2014/main" id="{3C11C7FD-D101-46F0-8D72-64DF59641E38}"/>
              </a:ext>
            </a:extLst>
          </p:cNvPr>
          <p:cNvSpPr txBox="1"/>
          <p:nvPr/>
        </p:nvSpPr>
        <p:spPr>
          <a:xfrm>
            <a:off x="7929585" y="615208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259" name="CaixaDeTexto 258">
            <a:extLst>
              <a:ext uri="{FF2B5EF4-FFF2-40B4-BE49-F238E27FC236}">
                <a16:creationId xmlns:a16="http://schemas.microsoft.com/office/drawing/2014/main" id="{38DCBCEE-8658-43CE-A947-7DA8FBEA25EF}"/>
              </a:ext>
            </a:extLst>
          </p:cNvPr>
          <p:cNvSpPr txBox="1"/>
          <p:nvPr/>
        </p:nvSpPr>
        <p:spPr>
          <a:xfrm>
            <a:off x="7939789" y="128560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60" name="Conector reto 259">
            <a:extLst>
              <a:ext uri="{FF2B5EF4-FFF2-40B4-BE49-F238E27FC236}">
                <a16:creationId xmlns:a16="http://schemas.microsoft.com/office/drawing/2014/main" id="{CBE3853B-38F0-414D-AF4D-7DD4E2811EE6}"/>
              </a:ext>
            </a:extLst>
          </p:cNvPr>
          <p:cNvCxnSpPr>
            <a:cxnSpLocks/>
          </p:cNvCxnSpPr>
          <p:nvPr/>
        </p:nvCxnSpPr>
        <p:spPr>
          <a:xfrm>
            <a:off x="8255267" y="2083664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CaixaDeTexto 260">
            <a:extLst>
              <a:ext uri="{FF2B5EF4-FFF2-40B4-BE49-F238E27FC236}">
                <a16:creationId xmlns:a16="http://schemas.microsoft.com/office/drawing/2014/main" id="{F349FD86-CBC9-4D52-9296-B4E4C9C7CEEF}"/>
              </a:ext>
            </a:extLst>
          </p:cNvPr>
          <p:cNvSpPr txBox="1"/>
          <p:nvPr/>
        </p:nvSpPr>
        <p:spPr>
          <a:xfrm>
            <a:off x="8375182" y="1852833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62" name="Conector reto 261">
            <a:extLst>
              <a:ext uri="{FF2B5EF4-FFF2-40B4-BE49-F238E27FC236}">
                <a16:creationId xmlns:a16="http://schemas.microsoft.com/office/drawing/2014/main" id="{6C8329CB-5A7D-4003-99C6-34CB8A983E4E}"/>
              </a:ext>
            </a:extLst>
          </p:cNvPr>
          <p:cNvCxnSpPr>
            <a:cxnSpLocks/>
          </p:cNvCxnSpPr>
          <p:nvPr/>
        </p:nvCxnSpPr>
        <p:spPr>
          <a:xfrm>
            <a:off x="8629400" y="1699722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ector reto 262">
            <a:extLst>
              <a:ext uri="{FF2B5EF4-FFF2-40B4-BE49-F238E27FC236}">
                <a16:creationId xmlns:a16="http://schemas.microsoft.com/office/drawing/2014/main" id="{E747826C-3898-4FE6-ADC1-1CAEA4386C81}"/>
              </a:ext>
            </a:extLst>
          </p:cNvPr>
          <p:cNvCxnSpPr>
            <a:cxnSpLocks/>
          </p:cNvCxnSpPr>
          <p:nvPr/>
        </p:nvCxnSpPr>
        <p:spPr>
          <a:xfrm>
            <a:off x="8620969" y="2314289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CaixaDeTexto 263">
            <a:extLst>
              <a:ext uri="{FF2B5EF4-FFF2-40B4-BE49-F238E27FC236}">
                <a16:creationId xmlns:a16="http://schemas.microsoft.com/office/drawing/2014/main" id="{5927B12D-8299-4DC4-AE39-5963A67AB5C6}"/>
              </a:ext>
            </a:extLst>
          </p:cNvPr>
          <p:cNvSpPr txBox="1"/>
          <p:nvPr/>
        </p:nvSpPr>
        <p:spPr>
          <a:xfrm>
            <a:off x="8442949" y="245942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65" name="Conector reto 264">
            <a:extLst>
              <a:ext uri="{FF2B5EF4-FFF2-40B4-BE49-F238E27FC236}">
                <a16:creationId xmlns:a16="http://schemas.microsoft.com/office/drawing/2014/main" id="{3392C71D-008F-47C2-BF12-A4B9290A5687}"/>
              </a:ext>
            </a:extLst>
          </p:cNvPr>
          <p:cNvCxnSpPr>
            <a:cxnSpLocks/>
          </p:cNvCxnSpPr>
          <p:nvPr/>
        </p:nvCxnSpPr>
        <p:spPr>
          <a:xfrm>
            <a:off x="8257829" y="3933752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CaixaDeTexto 265">
            <a:extLst>
              <a:ext uri="{FF2B5EF4-FFF2-40B4-BE49-F238E27FC236}">
                <a16:creationId xmlns:a16="http://schemas.microsoft.com/office/drawing/2014/main" id="{50C4CDBC-4491-4048-8D15-F9E80991A747}"/>
              </a:ext>
            </a:extLst>
          </p:cNvPr>
          <p:cNvSpPr txBox="1"/>
          <p:nvPr/>
        </p:nvSpPr>
        <p:spPr>
          <a:xfrm>
            <a:off x="8377744" y="3702921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67" name="Conector reto 266">
            <a:extLst>
              <a:ext uri="{FF2B5EF4-FFF2-40B4-BE49-F238E27FC236}">
                <a16:creationId xmlns:a16="http://schemas.microsoft.com/office/drawing/2014/main" id="{6102EAD8-B24F-43A9-BBC1-933F42188057}"/>
              </a:ext>
            </a:extLst>
          </p:cNvPr>
          <p:cNvCxnSpPr>
            <a:cxnSpLocks/>
          </p:cNvCxnSpPr>
          <p:nvPr/>
        </p:nvCxnSpPr>
        <p:spPr>
          <a:xfrm>
            <a:off x="8631962" y="3549810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CaixaDeTexto 267">
            <a:extLst>
              <a:ext uri="{FF2B5EF4-FFF2-40B4-BE49-F238E27FC236}">
                <a16:creationId xmlns:a16="http://schemas.microsoft.com/office/drawing/2014/main" id="{8A547B5C-0FA9-4B55-A694-660FD5EFD0FC}"/>
              </a:ext>
            </a:extLst>
          </p:cNvPr>
          <p:cNvSpPr txBox="1"/>
          <p:nvPr/>
        </p:nvSpPr>
        <p:spPr>
          <a:xfrm>
            <a:off x="8440808" y="310509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69" name="Conector reto 268">
            <a:extLst>
              <a:ext uri="{FF2B5EF4-FFF2-40B4-BE49-F238E27FC236}">
                <a16:creationId xmlns:a16="http://schemas.microsoft.com/office/drawing/2014/main" id="{229A5685-8B77-4873-B9AB-157AC0D71ED9}"/>
              </a:ext>
            </a:extLst>
          </p:cNvPr>
          <p:cNvCxnSpPr>
            <a:cxnSpLocks/>
          </p:cNvCxnSpPr>
          <p:nvPr/>
        </p:nvCxnSpPr>
        <p:spPr>
          <a:xfrm>
            <a:off x="8623531" y="4164377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CaixaDeTexto 269">
            <a:extLst>
              <a:ext uri="{FF2B5EF4-FFF2-40B4-BE49-F238E27FC236}">
                <a16:creationId xmlns:a16="http://schemas.microsoft.com/office/drawing/2014/main" id="{09B6C01A-365B-47E6-B723-FEB0144173A0}"/>
              </a:ext>
            </a:extLst>
          </p:cNvPr>
          <p:cNvSpPr txBox="1"/>
          <p:nvPr/>
        </p:nvSpPr>
        <p:spPr>
          <a:xfrm>
            <a:off x="8445511" y="430951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71" name="Conector reto 270">
            <a:extLst>
              <a:ext uri="{FF2B5EF4-FFF2-40B4-BE49-F238E27FC236}">
                <a16:creationId xmlns:a16="http://schemas.microsoft.com/office/drawing/2014/main" id="{1A681557-8C0E-4AB2-8A77-B14CC056039A}"/>
              </a:ext>
            </a:extLst>
          </p:cNvPr>
          <p:cNvCxnSpPr>
            <a:cxnSpLocks/>
          </p:cNvCxnSpPr>
          <p:nvPr/>
        </p:nvCxnSpPr>
        <p:spPr>
          <a:xfrm>
            <a:off x="8263698" y="5754630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CaixaDeTexto 271">
            <a:extLst>
              <a:ext uri="{FF2B5EF4-FFF2-40B4-BE49-F238E27FC236}">
                <a16:creationId xmlns:a16="http://schemas.microsoft.com/office/drawing/2014/main" id="{EAEE886D-51DA-431F-ABBF-C4726C09EA42}"/>
              </a:ext>
            </a:extLst>
          </p:cNvPr>
          <p:cNvSpPr txBox="1"/>
          <p:nvPr/>
        </p:nvSpPr>
        <p:spPr>
          <a:xfrm>
            <a:off x="8383613" y="5523799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73" name="Conector reto 272">
            <a:extLst>
              <a:ext uri="{FF2B5EF4-FFF2-40B4-BE49-F238E27FC236}">
                <a16:creationId xmlns:a16="http://schemas.microsoft.com/office/drawing/2014/main" id="{A0544AEA-6A38-486A-AEEF-BB2270B7897F}"/>
              </a:ext>
            </a:extLst>
          </p:cNvPr>
          <p:cNvCxnSpPr>
            <a:cxnSpLocks/>
          </p:cNvCxnSpPr>
          <p:nvPr/>
        </p:nvCxnSpPr>
        <p:spPr>
          <a:xfrm>
            <a:off x="8637831" y="5370688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CaixaDeTexto 273">
            <a:extLst>
              <a:ext uri="{FF2B5EF4-FFF2-40B4-BE49-F238E27FC236}">
                <a16:creationId xmlns:a16="http://schemas.microsoft.com/office/drawing/2014/main" id="{DBCD3D73-617D-4935-BB56-3D85FF851B6D}"/>
              </a:ext>
            </a:extLst>
          </p:cNvPr>
          <p:cNvSpPr txBox="1"/>
          <p:nvPr/>
        </p:nvSpPr>
        <p:spPr>
          <a:xfrm>
            <a:off x="8446677" y="492597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75" name="Conector reto 274">
            <a:extLst>
              <a:ext uri="{FF2B5EF4-FFF2-40B4-BE49-F238E27FC236}">
                <a16:creationId xmlns:a16="http://schemas.microsoft.com/office/drawing/2014/main" id="{E8A16DC8-21E9-426B-B8E8-BBC448F95EF9}"/>
              </a:ext>
            </a:extLst>
          </p:cNvPr>
          <p:cNvCxnSpPr>
            <a:cxnSpLocks/>
          </p:cNvCxnSpPr>
          <p:nvPr/>
        </p:nvCxnSpPr>
        <p:spPr>
          <a:xfrm>
            <a:off x="8629400" y="5985255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CaixaDeTexto 275">
            <a:extLst>
              <a:ext uri="{FF2B5EF4-FFF2-40B4-BE49-F238E27FC236}">
                <a16:creationId xmlns:a16="http://schemas.microsoft.com/office/drawing/2014/main" id="{EAEAD5BF-BE20-4D80-B9A8-5DE75C0D173B}"/>
              </a:ext>
            </a:extLst>
          </p:cNvPr>
          <p:cNvSpPr txBox="1"/>
          <p:nvPr/>
        </p:nvSpPr>
        <p:spPr>
          <a:xfrm>
            <a:off x="8451380" y="613038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277" name="CaixaDeTexto 276">
            <a:extLst>
              <a:ext uri="{FF2B5EF4-FFF2-40B4-BE49-F238E27FC236}">
                <a16:creationId xmlns:a16="http://schemas.microsoft.com/office/drawing/2014/main" id="{BADD877D-7AFF-4985-9BA4-2DDA4A19987E}"/>
              </a:ext>
            </a:extLst>
          </p:cNvPr>
          <p:cNvSpPr txBox="1"/>
          <p:nvPr/>
        </p:nvSpPr>
        <p:spPr>
          <a:xfrm>
            <a:off x="8461584" y="126390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278" name="Título 1">
            <a:extLst>
              <a:ext uri="{FF2B5EF4-FFF2-40B4-BE49-F238E27FC236}">
                <a16:creationId xmlns:a16="http://schemas.microsoft.com/office/drawing/2014/main" id="{F34E2E67-19C2-4601-8D9C-1D1CB3D9ADCD}"/>
              </a:ext>
            </a:extLst>
          </p:cNvPr>
          <p:cNvSpPr txBox="1">
            <a:spLocks/>
          </p:cNvSpPr>
          <p:nvPr/>
        </p:nvSpPr>
        <p:spPr>
          <a:xfrm>
            <a:off x="8587146" y="400687"/>
            <a:ext cx="3322429" cy="83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ras Bold ITC" panose="020B0907030504020204" pitchFamily="34" charset="0"/>
                <a:ea typeface="+mj-ea"/>
                <a:cs typeface="+mj-cs"/>
              </a:rPr>
              <a:t>Triglicerídeos </a:t>
            </a:r>
          </a:p>
        </p:txBody>
      </p:sp>
    </p:spTree>
    <p:extLst>
      <p:ext uri="{BB962C8B-B14F-4D97-AF65-F5344CB8AC3E}">
        <p14:creationId xmlns:p14="http://schemas.microsoft.com/office/powerpoint/2010/main" val="29482826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CD433B9-9D87-434A-8028-336A0B901012}"/>
              </a:ext>
            </a:extLst>
          </p:cNvPr>
          <p:cNvSpPr txBox="1"/>
          <p:nvPr/>
        </p:nvSpPr>
        <p:spPr>
          <a:xfrm>
            <a:off x="4176863" y="1521673"/>
            <a:ext cx="34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E2F1CC5-FC51-4E4C-B9D0-41B8D2C0DA25}"/>
              </a:ext>
            </a:extLst>
          </p:cNvPr>
          <p:cNvSpPr txBox="1"/>
          <p:nvPr/>
        </p:nvSpPr>
        <p:spPr>
          <a:xfrm>
            <a:off x="4669829" y="1505908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5DB147B-3945-4943-AF69-97D8AAB54813}"/>
              </a:ext>
            </a:extLst>
          </p:cNvPr>
          <p:cNvCxnSpPr>
            <a:cxnSpLocks/>
          </p:cNvCxnSpPr>
          <p:nvPr/>
        </p:nvCxnSpPr>
        <p:spPr>
          <a:xfrm>
            <a:off x="4546690" y="1737290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B95F0A0-C84D-47A1-B1E4-F179564F4C92}"/>
              </a:ext>
            </a:extLst>
          </p:cNvPr>
          <p:cNvCxnSpPr>
            <a:cxnSpLocks/>
          </p:cNvCxnSpPr>
          <p:nvPr/>
        </p:nvCxnSpPr>
        <p:spPr>
          <a:xfrm>
            <a:off x="5074478" y="1752504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76F646C-4C7A-41C4-A297-BCB6A9A97352}"/>
              </a:ext>
            </a:extLst>
          </p:cNvPr>
          <p:cNvCxnSpPr>
            <a:cxnSpLocks/>
          </p:cNvCxnSpPr>
          <p:nvPr/>
        </p:nvCxnSpPr>
        <p:spPr>
          <a:xfrm>
            <a:off x="6067826" y="1348877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F0599B6-E2FB-400A-84D4-C4A9D5198E11}"/>
              </a:ext>
            </a:extLst>
          </p:cNvPr>
          <p:cNvCxnSpPr>
            <a:cxnSpLocks/>
          </p:cNvCxnSpPr>
          <p:nvPr/>
        </p:nvCxnSpPr>
        <p:spPr>
          <a:xfrm>
            <a:off x="5664906" y="1736946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BC3001A-D09C-4FDF-95BA-BD0E3EA3D645}"/>
              </a:ext>
            </a:extLst>
          </p:cNvPr>
          <p:cNvSpPr txBox="1"/>
          <p:nvPr/>
        </p:nvSpPr>
        <p:spPr>
          <a:xfrm>
            <a:off x="5776101" y="1505813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372E4C8-978B-4EE5-9F60-744C4594F06C}"/>
              </a:ext>
            </a:extLst>
          </p:cNvPr>
          <p:cNvSpPr txBox="1"/>
          <p:nvPr/>
        </p:nvSpPr>
        <p:spPr>
          <a:xfrm>
            <a:off x="5222333" y="1505908"/>
            <a:ext cx="46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5141822-4127-4F42-9081-AD48CC9B8B17}"/>
              </a:ext>
            </a:extLst>
          </p:cNvPr>
          <p:cNvSpPr txBox="1"/>
          <p:nvPr/>
        </p:nvSpPr>
        <p:spPr>
          <a:xfrm>
            <a:off x="5760538" y="928876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605C7545-02DF-4A38-965F-028E58660048}"/>
              </a:ext>
            </a:extLst>
          </p:cNvPr>
          <p:cNvCxnSpPr>
            <a:cxnSpLocks/>
          </p:cNvCxnSpPr>
          <p:nvPr/>
        </p:nvCxnSpPr>
        <p:spPr>
          <a:xfrm>
            <a:off x="4924047" y="1352797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0CCC265-EBA4-4EEC-9E3F-EADEB7BF2F55}"/>
              </a:ext>
            </a:extLst>
          </p:cNvPr>
          <p:cNvSpPr txBox="1"/>
          <p:nvPr/>
        </p:nvSpPr>
        <p:spPr>
          <a:xfrm>
            <a:off x="4732893" y="90808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DDF02D5C-321D-4EC7-8DC6-97FFB00C05E1}"/>
              </a:ext>
            </a:extLst>
          </p:cNvPr>
          <p:cNvCxnSpPr>
            <a:cxnSpLocks/>
          </p:cNvCxnSpPr>
          <p:nvPr/>
        </p:nvCxnSpPr>
        <p:spPr>
          <a:xfrm>
            <a:off x="5985448" y="1348877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0B264C7C-585E-44C7-90CC-14CAB5D7BD14}"/>
              </a:ext>
            </a:extLst>
          </p:cNvPr>
          <p:cNvCxnSpPr>
            <a:cxnSpLocks/>
          </p:cNvCxnSpPr>
          <p:nvPr/>
        </p:nvCxnSpPr>
        <p:spPr>
          <a:xfrm>
            <a:off x="6229468" y="1761660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E49BBA4-DBAC-4B95-A852-59AE683FD85F}"/>
              </a:ext>
            </a:extLst>
          </p:cNvPr>
          <p:cNvSpPr txBox="1"/>
          <p:nvPr/>
        </p:nvSpPr>
        <p:spPr>
          <a:xfrm>
            <a:off x="6386452" y="1543186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09CB6548-1B33-4656-B981-D79ABC28DE81}"/>
              </a:ext>
            </a:extLst>
          </p:cNvPr>
          <p:cNvCxnSpPr>
            <a:cxnSpLocks/>
          </p:cNvCxnSpPr>
          <p:nvPr/>
        </p:nvCxnSpPr>
        <p:spPr>
          <a:xfrm>
            <a:off x="6640670" y="1390075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71FE29F-63C7-4EDB-A9A3-62EF21E28AF7}"/>
              </a:ext>
            </a:extLst>
          </p:cNvPr>
          <p:cNvSpPr txBox="1"/>
          <p:nvPr/>
        </p:nvSpPr>
        <p:spPr>
          <a:xfrm>
            <a:off x="6449516" y="94536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05BCD976-57A9-4765-AD1F-26DC5579349A}"/>
              </a:ext>
            </a:extLst>
          </p:cNvPr>
          <p:cNvCxnSpPr>
            <a:cxnSpLocks/>
          </p:cNvCxnSpPr>
          <p:nvPr/>
        </p:nvCxnSpPr>
        <p:spPr>
          <a:xfrm>
            <a:off x="6632239" y="2004642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9E54A62-9B19-4CDB-AF22-FCB65BB2AE3C}"/>
              </a:ext>
            </a:extLst>
          </p:cNvPr>
          <p:cNvSpPr txBox="1"/>
          <p:nvPr/>
        </p:nvSpPr>
        <p:spPr>
          <a:xfrm>
            <a:off x="6454219" y="214977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4F7467F0-EFF0-4C43-AF89-440BF53011E6}"/>
              </a:ext>
            </a:extLst>
          </p:cNvPr>
          <p:cNvCxnSpPr>
            <a:cxnSpLocks/>
          </p:cNvCxnSpPr>
          <p:nvPr/>
        </p:nvCxnSpPr>
        <p:spPr>
          <a:xfrm>
            <a:off x="6812822" y="1771901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19BD281-146C-42E4-B65C-15D662D67286}"/>
              </a:ext>
            </a:extLst>
          </p:cNvPr>
          <p:cNvSpPr txBox="1"/>
          <p:nvPr/>
        </p:nvSpPr>
        <p:spPr>
          <a:xfrm>
            <a:off x="6945095" y="1553427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73DDFC96-185E-408B-9DB8-591A1AE16119}"/>
              </a:ext>
            </a:extLst>
          </p:cNvPr>
          <p:cNvCxnSpPr>
            <a:cxnSpLocks/>
          </p:cNvCxnSpPr>
          <p:nvPr/>
        </p:nvCxnSpPr>
        <p:spPr>
          <a:xfrm>
            <a:off x="7199313" y="1400316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0BE7CB2-87AA-4DB1-AF5B-AC295A448E3E}"/>
              </a:ext>
            </a:extLst>
          </p:cNvPr>
          <p:cNvSpPr txBox="1"/>
          <p:nvPr/>
        </p:nvSpPr>
        <p:spPr>
          <a:xfrm>
            <a:off x="7008159" y="95560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C16AD5AF-A929-4E33-9570-638D699EF229}"/>
              </a:ext>
            </a:extLst>
          </p:cNvPr>
          <p:cNvCxnSpPr>
            <a:cxnSpLocks/>
          </p:cNvCxnSpPr>
          <p:nvPr/>
        </p:nvCxnSpPr>
        <p:spPr>
          <a:xfrm>
            <a:off x="7190882" y="2014883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1B3D2BA7-D1EC-49E7-B226-6DD1D2A7D59E}"/>
              </a:ext>
            </a:extLst>
          </p:cNvPr>
          <p:cNvSpPr txBox="1"/>
          <p:nvPr/>
        </p:nvSpPr>
        <p:spPr>
          <a:xfrm>
            <a:off x="7012862" y="216001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578D506A-5371-456F-BA38-5A17876A039E}"/>
              </a:ext>
            </a:extLst>
          </p:cNvPr>
          <p:cNvCxnSpPr>
            <a:cxnSpLocks/>
          </p:cNvCxnSpPr>
          <p:nvPr/>
        </p:nvCxnSpPr>
        <p:spPr>
          <a:xfrm>
            <a:off x="7337911" y="1786374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5D0C6F15-0EC3-44DB-BE90-381BDC05EC15}"/>
              </a:ext>
            </a:extLst>
          </p:cNvPr>
          <p:cNvSpPr txBox="1"/>
          <p:nvPr/>
        </p:nvSpPr>
        <p:spPr>
          <a:xfrm>
            <a:off x="7457829" y="1555543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858D6870-299F-4C5D-82F9-F10C2FC63B0D}"/>
              </a:ext>
            </a:extLst>
          </p:cNvPr>
          <p:cNvCxnSpPr>
            <a:cxnSpLocks/>
          </p:cNvCxnSpPr>
          <p:nvPr/>
        </p:nvCxnSpPr>
        <p:spPr>
          <a:xfrm>
            <a:off x="7712047" y="1402432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3571ABB7-49F0-45FB-B08D-DECEC432778B}"/>
              </a:ext>
            </a:extLst>
          </p:cNvPr>
          <p:cNvSpPr txBox="1"/>
          <p:nvPr/>
        </p:nvSpPr>
        <p:spPr>
          <a:xfrm>
            <a:off x="7520893" y="95771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D74F5904-83D8-4D36-9CE4-CEF31279FD8F}"/>
              </a:ext>
            </a:extLst>
          </p:cNvPr>
          <p:cNvCxnSpPr>
            <a:cxnSpLocks/>
          </p:cNvCxnSpPr>
          <p:nvPr/>
        </p:nvCxnSpPr>
        <p:spPr>
          <a:xfrm>
            <a:off x="7703616" y="2016999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08AE13B8-3554-4CFF-A5CF-6B3145F8FA82}"/>
              </a:ext>
            </a:extLst>
          </p:cNvPr>
          <p:cNvSpPr txBox="1"/>
          <p:nvPr/>
        </p:nvSpPr>
        <p:spPr>
          <a:xfrm>
            <a:off x="7525596" y="216213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6A0C11A2-0819-43D0-8288-5CA8435B4310}"/>
              </a:ext>
            </a:extLst>
          </p:cNvPr>
          <p:cNvCxnSpPr>
            <a:cxnSpLocks/>
          </p:cNvCxnSpPr>
          <p:nvPr/>
        </p:nvCxnSpPr>
        <p:spPr>
          <a:xfrm>
            <a:off x="7884199" y="1784258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73508B25-A8A2-4B18-A496-959A907E7800}"/>
              </a:ext>
            </a:extLst>
          </p:cNvPr>
          <p:cNvSpPr txBox="1"/>
          <p:nvPr/>
        </p:nvSpPr>
        <p:spPr>
          <a:xfrm>
            <a:off x="8004114" y="1553427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94D71A9A-6A40-459B-9972-9D97E0360EF9}"/>
              </a:ext>
            </a:extLst>
          </p:cNvPr>
          <p:cNvCxnSpPr>
            <a:cxnSpLocks/>
          </p:cNvCxnSpPr>
          <p:nvPr/>
        </p:nvCxnSpPr>
        <p:spPr>
          <a:xfrm>
            <a:off x="8258332" y="1400316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09E84F87-F59A-4FC8-8ED5-33F07860B868}"/>
              </a:ext>
            </a:extLst>
          </p:cNvPr>
          <p:cNvSpPr txBox="1"/>
          <p:nvPr/>
        </p:nvSpPr>
        <p:spPr>
          <a:xfrm>
            <a:off x="8067178" y="95560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44EAD0E5-1144-405F-B256-CA381C06EA89}"/>
              </a:ext>
            </a:extLst>
          </p:cNvPr>
          <p:cNvCxnSpPr>
            <a:cxnSpLocks/>
          </p:cNvCxnSpPr>
          <p:nvPr/>
        </p:nvCxnSpPr>
        <p:spPr>
          <a:xfrm>
            <a:off x="8249901" y="2014883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ABCEE86A-8B22-4535-8469-61F3FA946F06}"/>
              </a:ext>
            </a:extLst>
          </p:cNvPr>
          <p:cNvSpPr txBox="1"/>
          <p:nvPr/>
        </p:nvSpPr>
        <p:spPr>
          <a:xfrm>
            <a:off x="8071881" y="216001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A40EC64B-76ED-4C49-9AC6-9F79BD6AA2F7}"/>
              </a:ext>
            </a:extLst>
          </p:cNvPr>
          <p:cNvCxnSpPr>
            <a:cxnSpLocks/>
          </p:cNvCxnSpPr>
          <p:nvPr/>
        </p:nvCxnSpPr>
        <p:spPr>
          <a:xfrm>
            <a:off x="8422894" y="1786374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67A0955E-5C31-4B8B-B154-076026548DEE}"/>
              </a:ext>
            </a:extLst>
          </p:cNvPr>
          <p:cNvSpPr txBox="1"/>
          <p:nvPr/>
        </p:nvSpPr>
        <p:spPr>
          <a:xfrm>
            <a:off x="8530452" y="1555543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4B0F7D70-9FB1-4F50-BF7C-D664F54F5E91}"/>
              </a:ext>
            </a:extLst>
          </p:cNvPr>
          <p:cNvCxnSpPr>
            <a:cxnSpLocks/>
          </p:cNvCxnSpPr>
          <p:nvPr/>
        </p:nvCxnSpPr>
        <p:spPr>
          <a:xfrm>
            <a:off x="8784670" y="1402432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B8E611EC-F8D2-4FA0-B014-790A3E0076EE}"/>
              </a:ext>
            </a:extLst>
          </p:cNvPr>
          <p:cNvSpPr txBox="1"/>
          <p:nvPr/>
        </p:nvSpPr>
        <p:spPr>
          <a:xfrm>
            <a:off x="8593516" y="95771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id="{3B8B8404-144D-458F-B93E-750FA57D1608}"/>
              </a:ext>
            </a:extLst>
          </p:cNvPr>
          <p:cNvCxnSpPr>
            <a:cxnSpLocks/>
          </p:cNvCxnSpPr>
          <p:nvPr/>
        </p:nvCxnSpPr>
        <p:spPr>
          <a:xfrm>
            <a:off x="8776239" y="2016999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1D94C940-409B-455E-A262-438CFAE733D5}"/>
              </a:ext>
            </a:extLst>
          </p:cNvPr>
          <p:cNvSpPr txBox="1"/>
          <p:nvPr/>
        </p:nvSpPr>
        <p:spPr>
          <a:xfrm>
            <a:off x="8598219" y="216213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EB64001A-2134-4E43-9DEF-2FB12F574780}"/>
              </a:ext>
            </a:extLst>
          </p:cNvPr>
          <p:cNvCxnSpPr>
            <a:cxnSpLocks/>
          </p:cNvCxnSpPr>
          <p:nvPr/>
        </p:nvCxnSpPr>
        <p:spPr>
          <a:xfrm>
            <a:off x="8956822" y="1784258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7DFC4C2F-24F4-43B9-B81F-BCDE88375B1B}"/>
              </a:ext>
            </a:extLst>
          </p:cNvPr>
          <p:cNvSpPr txBox="1"/>
          <p:nvPr/>
        </p:nvSpPr>
        <p:spPr>
          <a:xfrm>
            <a:off x="9064379" y="1553427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D46CCBF1-46A0-4E5B-A5F4-2CF9EDED3975}"/>
              </a:ext>
            </a:extLst>
          </p:cNvPr>
          <p:cNvCxnSpPr>
            <a:cxnSpLocks/>
          </p:cNvCxnSpPr>
          <p:nvPr/>
        </p:nvCxnSpPr>
        <p:spPr>
          <a:xfrm>
            <a:off x="9318597" y="1400316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FB9B808E-CC9E-431D-AB45-7218B71FAF76}"/>
              </a:ext>
            </a:extLst>
          </p:cNvPr>
          <p:cNvSpPr txBox="1"/>
          <p:nvPr/>
        </p:nvSpPr>
        <p:spPr>
          <a:xfrm>
            <a:off x="9127443" y="95560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54840353-2E19-47BD-A028-5FDC13103454}"/>
              </a:ext>
            </a:extLst>
          </p:cNvPr>
          <p:cNvCxnSpPr>
            <a:cxnSpLocks/>
          </p:cNvCxnSpPr>
          <p:nvPr/>
        </p:nvCxnSpPr>
        <p:spPr>
          <a:xfrm>
            <a:off x="9310166" y="2014883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F1974D1A-66B6-4D7C-9C6E-A8571402CB60}"/>
              </a:ext>
            </a:extLst>
          </p:cNvPr>
          <p:cNvSpPr txBox="1"/>
          <p:nvPr/>
        </p:nvSpPr>
        <p:spPr>
          <a:xfrm>
            <a:off x="9132146" y="216001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84" name="Conector reto 83">
            <a:extLst>
              <a:ext uri="{FF2B5EF4-FFF2-40B4-BE49-F238E27FC236}">
                <a16:creationId xmlns:a16="http://schemas.microsoft.com/office/drawing/2014/main" id="{3D51C79A-0D61-4E1D-BAA7-F519C1E7BDB3}"/>
              </a:ext>
            </a:extLst>
          </p:cNvPr>
          <p:cNvCxnSpPr>
            <a:cxnSpLocks/>
          </p:cNvCxnSpPr>
          <p:nvPr/>
        </p:nvCxnSpPr>
        <p:spPr>
          <a:xfrm>
            <a:off x="9457195" y="1786374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519CEA72-6D43-4866-86C6-01AD022E4257}"/>
              </a:ext>
            </a:extLst>
          </p:cNvPr>
          <p:cNvSpPr txBox="1"/>
          <p:nvPr/>
        </p:nvSpPr>
        <p:spPr>
          <a:xfrm>
            <a:off x="9577110" y="1555543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86" name="Conector reto 85">
            <a:extLst>
              <a:ext uri="{FF2B5EF4-FFF2-40B4-BE49-F238E27FC236}">
                <a16:creationId xmlns:a16="http://schemas.microsoft.com/office/drawing/2014/main" id="{5C7559D7-3989-4FCB-ADA6-591AAA706F90}"/>
              </a:ext>
            </a:extLst>
          </p:cNvPr>
          <p:cNvCxnSpPr>
            <a:cxnSpLocks/>
          </p:cNvCxnSpPr>
          <p:nvPr/>
        </p:nvCxnSpPr>
        <p:spPr>
          <a:xfrm>
            <a:off x="9831328" y="1402432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71467C08-E0B5-4717-A19B-2CD600E05631}"/>
              </a:ext>
            </a:extLst>
          </p:cNvPr>
          <p:cNvSpPr txBox="1"/>
          <p:nvPr/>
        </p:nvSpPr>
        <p:spPr>
          <a:xfrm>
            <a:off x="9640174" y="95771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88" name="Conector reto 87">
            <a:extLst>
              <a:ext uri="{FF2B5EF4-FFF2-40B4-BE49-F238E27FC236}">
                <a16:creationId xmlns:a16="http://schemas.microsoft.com/office/drawing/2014/main" id="{A31E4189-6D0F-48AF-AF2B-87B66813E69B}"/>
              </a:ext>
            </a:extLst>
          </p:cNvPr>
          <p:cNvCxnSpPr>
            <a:cxnSpLocks/>
          </p:cNvCxnSpPr>
          <p:nvPr/>
        </p:nvCxnSpPr>
        <p:spPr>
          <a:xfrm>
            <a:off x="9822897" y="2016999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6E03AF78-DA17-41EF-98B8-CBD1FA6FA9D1}"/>
              </a:ext>
            </a:extLst>
          </p:cNvPr>
          <p:cNvSpPr txBox="1"/>
          <p:nvPr/>
        </p:nvSpPr>
        <p:spPr>
          <a:xfrm>
            <a:off x="9644877" y="216213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90" name="Conector reto 89">
            <a:extLst>
              <a:ext uri="{FF2B5EF4-FFF2-40B4-BE49-F238E27FC236}">
                <a16:creationId xmlns:a16="http://schemas.microsoft.com/office/drawing/2014/main" id="{BD488848-8B68-495F-987E-A3A7C627AAE0}"/>
              </a:ext>
            </a:extLst>
          </p:cNvPr>
          <p:cNvCxnSpPr>
            <a:cxnSpLocks/>
          </p:cNvCxnSpPr>
          <p:nvPr/>
        </p:nvCxnSpPr>
        <p:spPr>
          <a:xfrm>
            <a:off x="10003480" y="1784258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F53DC1CE-8418-4CBA-990C-A53F57F9DC03}"/>
              </a:ext>
            </a:extLst>
          </p:cNvPr>
          <p:cNvSpPr txBox="1"/>
          <p:nvPr/>
        </p:nvSpPr>
        <p:spPr>
          <a:xfrm>
            <a:off x="10111036" y="1553427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92" name="Conector reto 91">
            <a:extLst>
              <a:ext uri="{FF2B5EF4-FFF2-40B4-BE49-F238E27FC236}">
                <a16:creationId xmlns:a16="http://schemas.microsoft.com/office/drawing/2014/main" id="{D5D85987-1139-4722-B969-8F490388B0AF}"/>
              </a:ext>
            </a:extLst>
          </p:cNvPr>
          <p:cNvCxnSpPr>
            <a:cxnSpLocks/>
          </p:cNvCxnSpPr>
          <p:nvPr/>
        </p:nvCxnSpPr>
        <p:spPr>
          <a:xfrm>
            <a:off x="10365254" y="1400316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3192E862-74B1-46D9-BE26-AF77ED7D1927}"/>
              </a:ext>
            </a:extLst>
          </p:cNvPr>
          <p:cNvSpPr txBox="1"/>
          <p:nvPr/>
        </p:nvSpPr>
        <p:spPr>
          <a:xfrm>
            <a:off x="10174100" y="95560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94" name="Conector reto 93">
            <a:extLst>
              <a:ext uri="{FF2B5EF4-FFF2-40B4-BE49-F238E27FC236}">
                <a16:creationId xmlns:a16="http://schemas.microsoft.com/office/drawing/2014/main" id="{9E16AF90-CC1B-44A2-AC8C-815772088F0F}"/>
              </a:ext>
            </a:extLst>
          </p:cNvPr>
          <p:cNvCxnSpPr>
            <a:cxnSpLocks/>
          </p:cNvCxnSpPr>
          <p:nvPr/>
        </p:nvCxnSpPr>
        <p:spPr>
          <a:xfrm>
            <a:off x="10356823" y="2014883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11316B06-0267-41F4-9A54-095B53CB16C8}"/>
              </a:ext>
            </a:extLst>
          </p:cNvPr>
          <p:cNvSpPr txBox="1"/>
          <p:nvPr/>
        </p:nvSpPr>
        <p:spPr>
          <a:xfrm>
            <a:off x="10178803" y="216001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05" name="Conector reto 104">
            <a:extLst>
              <a:ext uri="{FF2B5EF4-FFF2-40B4-BE49-F238E27FC236}">
                <a16:creationId xmlns:a16="http://schemas.microsoft.com/office/drawing/2014/main" id="{FCE1751A-F3CC-438E-95B4-1A7E6E70A3B4}"/>
              </a:ext>
            </a:extLst>
          </p:cNvPr>
          <p:cNvCxnSpPr>
            <a:cxnSpLocks/>
            <a:endCxn id="365" idx="0"/>
          </p:cNvCxnSpPr>
          <p:nvPr/>
        </p:nvCxnSpPr>
        <p:spPr>
          <a:xfrm>
            <a:off x="4908870" y="1967476"/>
            <a:ext cx="2563" cy="138851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CaixaDeTexto 363">
            <a:extLst>
              <a:ext uri="{FF2B5EF4-FFF2-40B4-BE49-F238E27FC236}">
                <a16:creationId xmlns:a16="http://schemas.microsoft.com/office/drawing/2014/main" id="{7CEC2E5E-4AD5-475E-83F8-B04B0DD00821}"/>
              </a:ext>
            </a:extLst>
          </p:cNvPr>
          <p:cNvSpPr txBox="1"/>
          <p:nvPr/>
        </p:nvSpPr>
        <p:spPr>
          <a:xfrm>
            <a:off x="4179425" y="3371761"/>
            <a:ext cx="34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365" name="CaixaDeTexto 364">
            <a:extLst>
              <a:ext uri="{FF2B5EF4-FFF2-40B4-BE49-F238E27FC236}">
                <a16:creationId xmlns:a16="http://schemas.microsoft.com/office/drawing/2014/main" id="{A5CC9B2E-1D9D-405F-B57D-C617BB95EC8F}"/>
              </a:ext>
            </a:extLst>
          </p:cNvPr>
          <p:cNvSpPr txBox="1"/>
          <p:nvPr/>
        </p:nvSpPr>
        <p:spPr>
          <a:xfrm>
            <a:off x="4672391" y="3355996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366" name="Conector reto 365">
            <a:extLst>
              <a:ext uri="{FF2B5EF4-FFF2-40B4-BE49-F238E27FC236}">
                <a16:creationId xmlns:a16="http://schemas.microsoft.com/office/drawing/2014/main" id="{EA4774D8-3175-4657-900A-A2929AA84229}"/>
              </a:ext>
            </a:extLst>
          </p:cNvPr>
          <p:cNvCxnSpPr>
            <a:cxnSpLocks/>
          </p:cNvCxnSpPr>
          <p:nvPr/>
        </p:nvCxnSpPr>
        <p:spPr>
          <a:xfrm>
            <a:off x="4549252" y="3587378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Conector reto 366">
            <a:extLst>
              <a:ext uri="{FF2B5EF4-FFF2-40B4-BE49-F238E27FC236}">
                <a16:creationId xmlns:a16="http://schemas.microsoft.com/office/drawing/2014/main" id="{2D29ADA8-5DEB-4DC0-B2E0-C4DE8CADF23F}"/>
              </a:ext>
            </a:extLst>
          </p:cNvPr>
          <p:cNvCxnSpPr>
            <a:cxnSpLocks/>
          </p:cNvCxnSpPr>
          <p:nvPr/>
        </p:nvCxnSpPr>
        <p:spPr>
          <a:xfrm>
            <a:off x="5077040" y="3602592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Conector reto 367">
            <a:extLst>
              <a:ext uri="{FF2B5EF4-FFF2-40B4-BE49-F238E27FC236}">
                <a16:creationId xmlns:a16="http://schemas.microsoft.com/office/drawing/2014/main" id="{F25682F3-B787-4FBC-88FA-4890917C50B7}"/>
              </a:ext>
            </a:extLst>
          </p:cNvPr>
          <p:cNvCxnSpPr>
            <a:cxnSpLocks/>
          </p:cNvCxnSpPr>
          <p:nvPr/>
        </p:nvCxnSpPr>
        <p:spPr>
          <a:xfrm>
            <a:off x="6070388" y="3198965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Conector reto 368">
            <a:extLst>
              <a:ext uri="{FF2B5EF4-FFF2-40B4-BE49-F238E27FC236}">
                <a16:creationId xmlns:a16="http://schemas.microsoft.com/office/drawing/2014/main" id="{8C601BAE-CF2B-433A-A536-3F34FD6CF050}"/>
              </a:ext>
            </a:extLst>
          </p:cNvPr>
          <p:cNvCxnSpPr>
            <a:cxnSpLocks/>
          </p:cNvCxnSpPr>
          <p:nvPr/>
        </p:nvCxnSpPr>
        <p:spPr>
          <a:xfrm>
            <a:off x="5667468" y="3587034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CaixaDeTexto 369">
            <a:extLst>
              <a:ext uri="{FF2B5EF4-FFF2-40B4-BE49-F238E27FC236}">
                <a16:creationId xmlns:a16="http://schemas.microsoft.com/office/drawing/2014/main" id="{5F3DBB6E-EE53-46A3-858D-92CE24FB090B}"/>
              </a:ext>
            </a:extLst>
          </p:cNvPr>
          <p:cNvSpPr txBox="1"/>
          <p:nvPr/>
        </p:nvSpPr>
        <p:spPr>
          <a:xfrm>
            <a:off x="5778663" y="3355901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371" name="CaixaDeTexto 370">
            <a:extLst>
              <a:ext uri="{FF2B5EF4-FFF2-40B4-BE49-F238E27FC236}">
                <a16:creationId xmlns:a16="http://schemas.microsoft.com/office/drawing/2014/main" id="{E5F0F61F-040E-4FA5-9F2C-A5019BA6D88B}"/>
              </a:ext>
            </a:extLst>
          </p:cNvPr>
          <p:cNvSpPr txBox="1"/>
          <p:nvPr/>
        </p:nvSpPr>
        <p:spPr>
          <a:xfrm>
            <a:off x="5224895" y="3355996"/>
            <a:ext cx="46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372" name="CaixaDeTexto 371">
            <a:extLst>
              <a:ext uri="{FF2B5EF4-FFF2-40B4-BE49-F238E27FC236}">
                <a16:creationId xmlns:a16="http://schemas.microsoft.com/office/drawing/2014/main" id="{7D8704CD-230B-4485-B40A-326FA48EF09F}"/>
              </a:ext>
            </a:extLst>
          </p:cNvPr>
          <p:cNvSpPr txBox="1"/>
          <p:nvPr/>
        </p:nvSpPr>
        <p:spPr>
          <a:xfrm>
            <a:off x="5763100" y="2778964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374" name="Conector reto 373">
            <a:extLst>
              <a:ext uri="{FF2B5EF4-FFF2-40B4-BE49-F238E27FC236}">
                <a16:creationId xmlns:a16="http://schemas.microsoft.com/office/drawing/2014/main" id="{BD8C502C-C0BB-43C3-A5E7-60536AF50FF7}"/>
              </a:ext>
            </a:extLst>
          </p:cNvPr>
          <p:cNvCxnSpPr>
            <a:cxnSpLocks/>
          </p:cNvCxnSpPr>
          <p:nvPr/>
        </p:nvCxnSpPr>
        <p:spPr>
          <a:xfrm>
            <a:off x="5988010" y="3198965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Conector reto 374">
            <a:extLst>
              <a:ext uri="{FF2B5EF4-FFF2-40B4-BE49-F238E27FC236}">
                <a16:creationId xmlns:a16="http://schemas.microsoft.com/office/drawing/2014/main" id="{583D1BBC-2972-445D-BD8E-C78AC1B29343}"/>
              </a:ext>
            </a:extLst>
          </p:cNvPr>
          <p:cNvCxnSpPr>
            <a:cxnSpLocks/>
          </p:cNvCxnSpPr>
          <p:nvPr/>
        </p:nvCxnSpPr>
        <p:spPr>
          <a:xfrm>
            <a:off x="6232030" y="3611748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CaixaDeTexto 375">
            <a:extLst>
              <a:ext uri="{FF2B5EF4-FFF2-40B4-BE49-F238E27FC236}">
                <a16:creationId xmlns:a16="http://schemas.microsoft.com/office/drawing/2014/main" id="{D39CA369-1557-40DE-B6AB-A60A88B3C908}"/>
              </a:ext>
            </a:extLst>
          </p:cNvPr>
          <p:cNvSpPr txBox="1"/>
          <p:nvPr/>
        </p:nvSpPr>
        <p:spPr>
          <a:xfrm>
            <a:off x="6389014" y="3393274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377" name="Conector reto 376">
            <a:extLst>
              <a:ext uri="{FF2B5EF4-FFF2-40B4-BE49-F238E27FC236}">
                <a16:creationId xmlns:a16="http://schemas.microsoft.com/office/drawing/2014/main" id="{2D9D406F-C960-4C1A-B4F7-6993E79926F1}"/>
              </a:ext>
            </a:extLst>
          </p:cNvPr>
          <p:cNvCxnSpPr>
            <a:cxnSpLocks/>
          </p:cNvCxnSpPr>
          <p:nvPr/>
        </p:nvCxnSpPr>
        <p:spPr>
          <a:xfrm>
            <a:off x="6643232" y="3240163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CaixaDeTexto 377">
            <a:extLst>
              <a:ext uri="{FF2B5EF4-FFF2-40B4-BE49-F238E27FC236}">
                <a16:creationId xmlns:a16="http://schemas.microsoft.com/office/drawing/2014/main" id="{40A892A4-ED61-4135-9D9D-F47DF7DFAD3C}"/>
              </a:ext>
            </a:extLst>
          </p:cNvPr>
          <p:cNvSpPr txBox="1"/>
          <p:nvPr/>
        </p:nvSpPr>
        <p:spPr>
          <a:xfrm>
            <a:off x="6452078" y="279544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79" name="Conector reto 378">
            <a:extLst>
              <a:ext uri="{FF2B5EF4-FFF2-40B4-BE49-F238E27FC236}">
                <a16:creationId xmlns:a16="http://schemas.microsoft.com/office/drawing/2014/main" id="{197CA4A0-9E67-4835-9810-D8CBE7ECEEAC}"/>
              </a:ext>
            </a:extLst>
          </p:cNvPr>
          <p:cNvCxnSpPr>
            <a:cxnSpLocks/>
          </p:cNvCxnSpPr>
          <p:nvPr/>
        </p:nvCxnSpPr>
        <p:spPr>
          <a:xfrm>
            <a:off x="6634801" y="3854730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CaixaDeTexto 379">
            <a:extLst>
              <a:ext uri="{FF2B5EF4-FFF2-40B4-BE49-F238E27FC236}">
                <a16:creationId xmlns:a16="http://schemas.microsoft.com/office/drawing/2014/main" id="{BBECD92F-D82B-40C7-A3D3-6EA6C2990333}"/>
              </a:ext>
            </a:extLst>
          </p:cNvPr>
          <p:cNvSpPr txBox="1"/>
          <p:nvPr/>
        </p:nvSpPr>
        <p:spPr>
          <a:xfrm>
            <a:off x="6456781" y="399986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81" name="Conector reto 380">
            <a:extLst>
              <a:ext uri="{FF2B5EF4-FFF2-40B4-BE49-F238E27FC236}">
                <a16:creationId xmlns:a16="http://schemas.microsoft.com/office/drawing/2014/main" id="{8046F1D0-D2A3-426D-B15B-F307F4DA15B4}"/>
              </a:ext>
            </a:extLst>
          </p:cNvPr>
          <p:cNvCxnSpPr>
            <a:cxnSpLocks/>
          </p:cNvCxnSpPr>
          <p:nvPr/>
        </p:nvCxnSpPr>
        <p:spPr>
          <a:xfrm>
            <a:off x="6815384" y="3621989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" name="CaixaDeTexto 381">
            <a:extLst>
              <a:ext uri="{FF2B5EF4-FFF2-40B4-BE49-F238E27FC236}">
                <a16:creationId xmlns:a16="http://schemas.microsoft.com/office/drawing/2014/main" id="{4A793AA2-820A-4196-BE86-409984983160}"/>
              </a:ext>
            </a:extLst>
          </p:cNvPr>
          <p:cNvSpPr txBox="1"/>
          <p:nvPr/>
        </p:nvSpPr>
        <p:spPr>
          <a:xfrm>
            <a:off x="6947657" y="3403515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383" name="Conector reto 382">
            <a:extLst>
              <a:ext uri="{FF2B5EF4-FFF2-40B4-BE49-F238E27FC236}">
                <a16:creationId xmlns:a16="http://schemas.microsoft.com/office/drawing/2014/main" id="{7F48EFCA-DFE3-4EF7-A970-B67538B6AE5A}"/>
              </a:ext>
            </a:extLst>
          </p:cNvPr>
          <p:cNvCxnSpPr>
            <a:cxnSpLocks/>
          </p:cNvCxnSpPr>
          <p:nvPr/>
        </p:nvCxnSpPr>
        <p:spPr>
          <a:xfrm>
            <a:off x="7201875" y="3250404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CaixaDeTexto 383">
            <a:extLst>
              <a:ext uri="{FF2B5EF4-FFF2-40B4-BE49-F238E27FC236}">
                <a16:creationId xmlns:a16="http://schemas.microsoft.com/office/drawing/2014/main" id="{88EAB35D-9809-45C0-BF35-8A083A201FC8}"/>
              </a:ext>
            </a:extLst>
          </p:cNvPr>
          <p:cNvSpPr txBox="1"/>
          <p:nvPr/>
        </p:nvSpPr>
        <p:spPr>
          <a:xfrm>
            <a:off x="7010721" y="280568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85" name="Conector reto 384">
            <a:extLst>
              <a:ext uri="{FF2B5EF4-FFF2-40B4-BE49-F238E27FC236}">
                <a16:creationId xmlns:a16="http://schemas.microsoft.com/office/drawing/2014/main" id="{47F6F92C-2E2F-4417-AC50-C51019A54FA5}"/>
              </a:ext>
            </a:extLst>
          </p:cNvPr>
          <p:cNvCxnSpPr>
            <a:cxnSpLocks/>
          </p:cNvCxnSpPr>
          <p:nvPr/>
        </p:nvCxnSpPr>
        <p:spPr>
          <a:xfrm>
            <a:off x="7193444" y="3864971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6" name="CaixaDeTexto 385">
            <a:extLst>
              <a:ext uri="{FF2B5EF4-FFF2-40B4-BE49-F238E27FC236}">
                <a16:creationId xmlns:a16="http://schemas.microsoft.com/office/drawing/2014/main" id="{E27B6DBC-DA76-41B5-A376-F1C49286018A}"/>
              </a:ext>
            </a:extLst>
          </p:cNvPr>
          <p:cNvSpPr txBox="1"/>
          <p:nvPr/>
        </p:nvSpPr>
        <p:spPr>
          <a:xfrm>
            <a:off x="7015424" y="401010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87" name="Conector reto 386">
            <a:extLst>
              <a:ext uri="{FF2B5EF4-FFF2-40B4-BE49-F238E27FC236}">
                <a16:creationId xmlns:a16="http://schemas.microsoft.com/office/drawing/2014/main" id="{4792835B-552D-4229-8FB4-C91CDE0F56F3}"/>
              </a:ext>
            </a:extLst>
          </p:cNvPr>
          <p:cNvCxnSpPr>
            <a:cxnSpLocks/>
          </p:cNvCxnSpPr>
          <p:nvPr/>
        </p:nvCxnSpPr>
        <p:spPr>
          <a:xfrm>
            <a:off x="7340473" y="3636462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" name="CaixaDeTexto 387">
            <a:extLst>
              <a:ext uri="{FF2B5EF4-FFF2-40B4-BE49-F238E27FC236}">
                <a16:creationId xmlns:a16="http://schemas.microsoft.com/office/drawing/2014/main" id="{DAFD1F11-8849-47AB-B55A-C28442ED0634}"/>
              </a:ext>
            </a:extLst>
          </p:cNvPr>
          <p:cNvSpPr txBox="1"/>
          <p:nvPr/>
        </p:nvSpPr>
        <p:spPr>
          <a:xfrm>
            <a:off x="7460391" y="3405631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389" name="Conector reto 388">
            <a:extLst>
              <a:ext uri="{FF2B5EF4-FFF2-40B4-BE49-F238E27FC236}">
                <a16:creationId xmlns:a16="http://schemas.microsoft.com/office/drawing/2014/main" id="{7B618C6E-8A10-4867-B737-D19AFB2BBE86}"/>
              </a:ext>
            </a:extLst>
          </p:cNvPr>
          <p:cNvCxnSpPr>
            <a:cxnSpLocks/>
          </p:cNvCxnSpPr>
          <p:nvPr/>
        </p:nvCxnSpPr>
        <p:spPr>
          <a:xfrm>
            <a:off x="7714609" y="3252520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" name="CaixaDeTexto 389">
            <a:extLst>
              <a:ext uri="{FF2B5EF4-FFF2-40B4-BE49-F238E27FC236}">
                <a16:creationId xmlns:a16="http://schemas.microsoft.com/office/drawing/2014/main" id="{3C53C182-9BDF-4249-A36D-7D74EB082329}"/>
              </a:ext>
            </a:extLst>
          </p:cNvPr>
          <p:cNvSpPr txBox="1"/>
          <p:nvPr/>
        </p:nvSpPr>
        <p:spPr>
          <a:xfrm>
            <a:off x="7523455" y="280780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91" name="Conector reto 390">
            <a:extLst>
              <a:ext uri="{FF2B5EF4-FFF2-40B4-BE49-F238E27FC236}">
                <a16:creationId xmlns:a16="http://schemas.microsoft.com/office/drawing/2014/main" id="{AAC96352-2C09-4CA2-8B42-93FF30C0FEC7}"/>
              </a:ext>
            </a:extLst>
          </p:cNvPr>
          <p:cNvCxnSpPr>
            <a:cxnSpLocks/>
          </p:cNvCxnSpPr>
          <p:nvPr/>
        </p:nvCxnSpPr>
        <p:spPr>
          <a:xfrm>
            <a:off x="7706178" y="3867087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2" name="CaixaDeTexto 391">
            <a:extLst>
              <a:ext uri="{FF2B5EF4-FFF2-40B4-BE49-F238E27FC236}">
                <a16:creationId xmlns:a16="http://schemas.microsoft.com/office/drawing/2014/main" id="{DC4137BF-4996-4699-8E42-B258D7E8A7DD}"/>
              </a:ext>
            </a:extLst>
          </p:cNvPr>
          <p:cNvSpPr txBox="1"/>
          <p:nvPr/>
        </p:nvSpPr>
        <p:spPr>
          <a:xfrm>
            <a:off x="7528158" y="401222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93" name="Conector reto 392">
            <a:extLst>
              <a:ext uri="{FF2B5EF4-FFF2-40B4-BE49-F238E27FC236}">
                <a16:creationId xmlns:a16="http://schemas.microsoft.com/office/drawing/2014/main" id="{A7911CCD-574E-4B19-992C-887A970AAC05}"/>
              </a:ext>
            </a:extLst>
          </p:cNvPr>
          <p:cNvCxnSpPr>
            <a:cxnSpLocks/>
          </p:cNvCxnSpPr>
          <p:nvPr/>
        </p:nvCxnSpPr>
        <p:spPr>
          <a:xfrm>
            <a:off x="7886761" y="3634346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CaixaDeTexto 393">
            <a:extLst>
              <a:ext uri="{FF2B5EF4-FFF2-40B4-BE49-F238E27FC236}">
                <a16:creationId xmlns:a16="http://schemas.microsoft.com/office/drawing/2014/main" id="{EC42E180-A4AC-487A-8EA5-901B87C8B9D9}"/>
              </a:ext>
            </a:extLst>
          </p:cNvPr>
          <p:cNvSpPr txBox="1"/>
          <p:nvPr/>
        </p:nvSpPr>
        <p:spPr>
          <a:xfrm>
            <a:off x="8006676" y="3403515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395" name="Conector reto 394">
            <a:extLst>
              <a:ext uri="{FF2B5EF4-FFF2-40B4-BE49-F238E27FC236}">
                <a16:creationId xmlns:a16="http://schemas.microsoft.com/office/drawing/2014/main" id="{C4BF5DBB-5B06-4B71-BB7E-3139AA334710}"/>
              </a:ext>
            </a:extLst>
          </p:cNvPr>
          <p:cNvCxnSpPr>
            <a:cxnSpLocks/>
          </p:cNvCxnSpPr>
          <p:nvPr/>
        </p:nvCxnSpPr>
        <p:spPr>
          <a:xfrm>
            <a:off x="8260894" y="3250404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6" name="CaixaDeTexto 395">
            <a:extLst>
              <a:ext uri="{FF2B5EF4-FFF2-40B4-BE49-F238E27FC236}">
                <a16:creationId xmlns:a16="http://schemas.microsoft.com/office/drawing/2014/main" id="{241E4C23-933A-4BD3-9F3B-D913FE39694D}"/>
              </a:ext>
            </a:extLst>
          </p:cNvPr>
          <p:cNvSpPr txBox="1"/>
          <p:nvPr/>
        </p:nvSpPr>
        <p:spPr>
          <a:xfrm>
            <a:off x="8069740" y="280568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97" name="Conector reto 396">
            <a:extLst>
              <a:ext uri="{FF2B5EF4-FFF2-40B4-BE49-F238E27FC236}">
                <a16:creationId xmlns:a16="http://schemas.microsoft.com/office/drawing/2014/main" id="{BDF26A32-AC00-45AC-ACFE-C4991ACF95A0}"/>
              </a:ext>
            </a:extLst>
          </p:cNvPr>
          <p:cNvCxnSpPr>
            <a:cxnSpLocks/>
          </p:cNvCxnSpPr>
          <p:nvPr/>
        </p:nvCxnSpPr>
        <p:spPr>
          <a:xfrm>
            <a:off x="8252463" y="3864971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CaixaDeTexto 397">
            <a:extLst>
              <a:ext uri="{FF2B5EF4-FFF2-40B4-BE49-F238E27FC236}">
                <a16:creationId xmlns:a16="http://schemas.microsoft.com/office/drawing/2014/main" id="{8D53759A-C604-4370-9CB4-AA5C4C7DFDA0}"/>
              </a:ext>
            </a:extLst>
          </p:cNvPr>
          <p:cNvSpPr txBox="1"/>
          <p:nvPr/>
        </p:nvSpPr>
        <p:spPr>
          <a:xfrm>
            <a:off x="8074443" y="401010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43" name="Conector reto 542">
            <a:extLst>
              <a:ext uri="{FF2B5EF4-FFF2-40B4-BE49-F238E27FC236}">
                <a16:creationId xmlns:a16="http://schemas.microsoft.com/office/drawing/2014/main" id="{004B8401-9835-401B-AA74-BFA3D9F19855}"/>
              </a:ext>
            </a:extLst>
          </p:cNvPr>
          <p:cNvCxnSpPr>
            <a:cxnSpLocks/>
          </p:cNvCxnSpPr>
          <p:nvPr/>
        </p:nvCxnSpPr>
        <p:spPr>
          <a:xfrm>
            <a:off x="10537406" y="1775430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5" name="CaixaDeTexto 544">
            <a:extLst>
              <a:ext uri="{FF2B5EF4-FFF2-40B4-BE49-F238E27FC236}">
                <a16:creationId xmlns:a16="http://schemas.microsoft.com/office/drawing/2014/main" id="{26DEE3D5-21F4-4E60-B12C-D5E81135EDC5}"/>
              </a:ext>
            </a:extLst>
          </p:cNvPr>
          <p:cNvSpPr txBox="1"/>
          <p:nvPr/>
        </p:nvSpPr>
        <p:spPr>
          <a:xfrm>
            <a:off x="10767141" y="1548392"/>
            <a:ext cx="34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188" name="CaixaDeTexto 187">
            <a:extLst>
              <a:ext uri="{FF2B5EF4-FFF2-40B4-BE49-F238E27FC236}">
                <a16:creationId xmlns:a16="http://schemas.microsoft.com/office/drawing/2014/main" id="{35D4B2B7-C989-47AE-AD68-4C62D2FBA873}"/>
              </a:ext>
            </a:extLst>
          </p:cNvPr>
          <p:cNvSpPr txBox="1"/>
          <p:nvPr/>
        </p:nvSpPr>
        <p:spPr>
          <a:xfrm>
            <a:off x="3537409" y="4449581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</a:t>
            </a:r>
          </a:p>
        </p:txBody>
      </p:sp>
      <p:cxnSp>
        <p:nvCxnSpPr>
          <p:cNvPr id="189" name="Conector reto 188">
            <a:extLst>
              <a:ext uri="{FF2B5EF4-FFF2-40B4-BE49-F238E27FC236}">
                <a16:creationId xmlns:a16="http://schemas.microsoft.com/office/drawing/2014/main" id="{50AE0397-9739-4DCA-A989-6F2F136A3380}"/>
              </a:ext>
            </a:extLst>
          </p:cNvPr>
          <p:cNvCxnSpPr>
            <a:cxnSpLocks/>
          </p:cNvCxnSpPr>
          <p:nvPr/>
        </p:nvCxnSpPr>
        <p:spPr>
          <a:xfrm>
            <a:off x="3791627" y="4271070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CaixaDeTexto 189">
            <a:extLst>
              <a:ext uri="{FF2B5EF4-FFF2-40B4-BE49-F238E27FC236}">
                <a16:creationId xmlns:a16="http://schemas.microsoft.com/office/drawing/2014/main" id="{4BF64507-CF5E-462D-9C0B-1FED318F61AA}"/>
              </a:ext>
            </a:extLst>
          </p:cNvPr>
          <p:cNvSpPr txBox="1"/>
          <p:nvPr/>
        </p:nvSpPr>
        <p:spPr>
          <a:xfrm>
            <a:off x="3575073" y="383905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191" name="Conector reto 190">
            <a:extLst>
              <a:ext uri="{FF2B5EF4-FFF2-40B4-BE49-F238E27FC236}">
                <a16:creationId xmlns:a16="http://schemas.microsoft.com/office/drawing/2014/main" id="{FEFE5FE5-0624-44E5-A16C-275DB1D2151E}"/>
              </a:ext>
            </a:extLst>
          </p:cNvPr>
          <p:cNvCxnSpPr>
            <a:cxnSpLocks/>
          </p:cNvCxnSpPr>
          <p:nvPr/>
        </p:nvCxnSpPr>
        <p:spPr>
          <a:xfrm>
            <a:off x="3757796" y="4898337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CaixaDeTexto 191">
            <a:extLst>
              <a:ext uri="{FF2B5EF4-FFF2-40B4-BE49-F238E27FC236}">
                <a16:creationId xmlns:a16="http://schemas.microsoft.com/office/drawing/2014/main" id="{D589C3F6-B675-42C9-AF4C-B19F8D3E59C0}"/>
              </a:ext>
            </a:extLst>
          </p:cNvPr>
          <p:cNvSpPr txBox="1"/>
          <p:nvPr/>
        </p:nvSpPr>
        <p:spPr>
          <a:xfrm>
            <a:off x="3507210" y="5048683"/>
            <a:ext cx="59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  <a:r>
              <a:rPr kumimoji="0" lang="pt-BR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-</a:t>
            </a:r>
          </a:p>
        </p:txBody>
      </p:sp>
      <p:sp>
        <p:nvSpPr>
          <p:cNvPr id="194" name="CaixaDeTexto 193">
            <a:extLst>
              <a:ext uri="{FF2B5EF4-FFF2-40B4-BE49-F238E27FC236}">
                <a16:creationId xmlns:a16="http://schemas.microsoft.com/office/drawing/2014/main" id="{827E98E8-6004-4B35-A659-E4BA84C82C74}"/>
              </a:ext>
            </a:extLst>
          </p:cNvPr>
          <p:cNvSpPr txBox="1"/>
          <p:nvPr/>
        </p:nvSpPr>
        <p:spPr>
          <a:xfrm>
            <a:off x="3063782" y="4412590"/>
            <a:ext cx="34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  <a:endParaRPr kumimoji="0" lang="pt-BR" sz="2400" b="1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198" name="Conector reto 197">
            <a:extLst>
              <a:ext uri="{FF2B5EF4-FFF2-40B4-BE49-F238E27FC236}">
                <a16:creationId xmlns:a16="http://schemas.microsoft.com/office/drawing/2014/main" id="{05A7A151-8110-43F0-B03F-140BB1D295B8}"/>
              </a:ext>
            </a:extLst>
          </p:cNvPr>
          <p:cNvCxnSpPr>
            <a:cxnSpLocks/>
          </p:cNvCxnSpPr>
          <p:nvPr/>
        </p:nvCxnSpPr>
        <p:spPr>
          <a:xfrm>
            <a:off x="4914002" y="3817564"/>
            <a:ext cx="0" cy="54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CaixaDeTexto 198">
            <a:extLst>
              <a:ext uri="{FF2B5EF4-FFF2-40B4-BE49-F238E27FC236}">
                <a16:creationId xmlns:a16="http://schemas.microsoft.com/office/drawing/2014/main" id="{2399B7D3-1E04-43FD-A1C3-378B9C11E5B3}"/>
              </a:ext>
            </a:extLst>
          </p:cNvPr>
          <p:cNvSpPr txBox="1"/>
          <p:nvPr/>
        </p:nvSpPr>
        <p:spPr>
          <a:xfrm>
            <a:off x="5287424" y="4422781"/>
            <a:ext cx="34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200" name="CaixaDeTexto 199">
            <a:extLst>
              <a:ext uri="{FF2B5EF4-FFF2-40B4-BE49-F238E27FC236}">
                <a16:creationId xmlns:a16="http://schemas.microsoft.com/office/drawing/2014/main" id="{8766ED2C-FACA-4F1B-92E4-F14FED5F3DFC}"/>
              </a:ext>
            </a:extLst>
          </p:cNvPr>
          <p:cNvSpPr txBox="1"/>
          <p:nvPr/>
        </p:nvSpPr>
        <p:spPr>
          <a:xfrm>
            <a:off x="4675984" y="4407016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02" name="Conector reto 201">
            <a:extLst>
              <a:ext uri="{FF2B5EF4-FFF2-40B4-BE49-F238E27FC236}">
                <a16:creationId xmlns:a16="http://schemas.microsoft.com/office/drawing/2014/main" id="{612DA800-8224-40CB-B2E3-4E29D7E2AD2E}"/>
              </a:ext>
            </a:extLst>
          </p:cNvPr>
          <p:cNvCxnSpPr>
            <a:cxnSpLocks/>
          </p:cNvCxnSpPr>
          <p:nvPr/>
        </p:nvCxnSpPr>
        <p:spPr>
          <a:xfrm>
            <a:off x="5080633" y="4653612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ector reto 202">
            <a:extLst>
              <a:ext uri="{FF2B5EF4-FFF2-40B4-BE49-F238E27FC236}">
                <a16:creationId xmlns:a16="http://schemas.microsoft.com/office/drawing/2014/main" id="{D55E22F8-7F40-4715-AAC3-85B23184616B}"/>
              </a:ext>
            </a:extLst>
          </p:cNvPr>
          <p:cNvCxnSpPr>
            <a:cxnSpLocks/>
          </p:cNvCxnSpPr>
          <p:nvPr/>
        </p:nvCxnSpPr>
        <p:spPr>
          <a:xfrm>
            <a:off x="4915024" y="4861266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CaixaDeTexto 203">
            <a:extLst>
              <a:ext uri="{FF2B5EF4-FFF2-40B4-BE49-F238E27FC236}">
                <a16:creationId xmlns:a16="http://schemas.microsoft.com/office/drawing/2014/main" id="{4A0A72C9-A69A-4B22-881B-781F22471DE5}"/>
              </a:ext>
            </a:extLst>
          </p:cNvPr>
          <p:cNvSpPr txBox="1"/>
          <p:nvPr/>
        </p:nvSpPr>
        <p:spPr>
          <a:xfrm>
            <a:off x="4737004" y="504347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05" name="Conector reto 204">
            <a:extLst>
              <a:ext uri="{FF2B5EF4-FFF2-40B4-BE49-F238E27FC236}">
                <a16:creationId xmlns:a16="http://schemas.microsoft.com/office/drawing/2014/main" id="{0C52E008-D756-441E-8C82-1308173E508E}"/>
              </a:ext>
            </a:extLst>
          </p:cNvPr>
          <p:cNvCxnSpPr>
            <a:cxnSpLocks/>
          </p:cNvCxnSpPr>
          <p:nvPr/>
        </p:nvCxnSpPr>
        <p:spPr>
          <a:xfrm>
            <a:off x="3952171" y="4643791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ector reto 205">
            <a:extLst>
              <a:ext uri="{FF2B5EF4-FFF2-40B4-BE49-F238E27FC236}">
                <a16:creationId xmlns:a16="http://schemas.microsoft.com/office/drawing/2014/main" id="{F5F26CF5-885A-4DC8-82FB-C0C5FBE89AB1}"/>
              </a:ext>
            </a:extLst>
          </p:cNvPr>
          <p:cNvCxnSpPr>
            <a:cxnSpLocks/>
          </p:cNvCxnSpPr>
          <p:nvPr/>
        </p:nvCxnSpPr>
        <p:spPr>
          <a:xfrm>
            <a:off x="4542599" y="4628233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CaixaDeTexto 206">
            <a:extLst>
              <a:ext uri="{FF2B5EF4-FFF2-40B4-BE49-F238E27FC236}">
                <a16:creationId xmlns:a16="http://schemas.microsoft.com/office/drawing/2014/main" id="{F1C32721-BDA7-4EF5-8CBB-04DEF197D911}"/>
              </a:ext>
            </a:extLst>
          </p:cNvPr>
          <p:cNvSpPr txBox="1"/>
          <p:nvPr/>
        </p:nvSpPr>
        <p:spPr>
          <a:xfrm>
            <a:off x="4100026" y="4397195"/>
            <a:ext cx="46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208" name="Conector reto 207">
            <a:extLst>
              <a:ext uri="{FF2B5EF4-FFF2-40B4-BE49-F238E27FC236}">
                <a16:creationId xmlns:a16="http://schemas.microsoft.com/office/drawing/2014/main" id="{01EEAF92-39C1-488D-AA3C-5A256EF0004C}"/>
              </a:ext>
            </a:extLst>
          </p:cNvPr>
          <p:cNvCxnSpPr>
            <a:cxnSpLocks/>
          </p:cNvCxnSpPr>
          <p:nvPr/>
        </p:nvCxnSpPr>
        <p:spPr>
          <a:xfrm>
            <a:off x="3419322" y="4643421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ector reto 208">
            <a:extLst>
              <a:ext uri="{FF2B5EF4-FFF2-40B4-BE49-F238E27FC236}">
                <a16:creationId xmlns:a16="http://schemas.microsoft.com/office/drawing/2014/main" id="{A0552E5D-E02E-4BA9-B858-A77077358EE0}"/>
              </a:ext>
            </a:extLst>
          </p:cNvPr>
          <p:cNvCxnSpPr>
            <a:cxnSpLocks/>
          </p:cNvCxnSpPr>
          <p:nvPr/>
        </p:nvCxnSpPr>
        <p:spPr>
          <a:xfrm>
            <a:off x="3712392" y="4271679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CaixaDeTexto 218">
            <a:extLst>
              <a:ext uri="{FF2B5EF4-FFF2-40B4-BE49-F238E27FC236}">
                <a16:creationId xmlns:a16="http://schemas.microsoft.com/office/drawing/2014/main" id="{E4CB8E78-0D5B-4157-A082-7645BF5FFEAF}"/>
              </a:ext>
            </a:extLst>
          </p:cNvPr>
          <p:cNvSpPr txBox="1"/>
          <p:nvPr/>
        </p:nvSpPr>
        <p:spPr>
          <a:xfrm>
            <a:off x="2450059" y="4421274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20" name="Conector reto 219">
            <a:extLst>
              <a:ext uri="{FF2B5EF4-FFF2-40B4-BE49-F238E27FC236}">
                <a16:creationId xmlns:a16="http://schemas.microsoft.com/office/drawing/2014/main" id="{C95F3549-B5BA-4B54-A6AF-ACBACE716D84}"/>
              </a:ext>
            </a:extLst>
          </p:cNvPr>
          <p:cNvCxnSpPr>
            <a:cxnSpLocks/>
          </p:cNvCxnSpPr>
          <p:nvPr/>
        </p:nvCxnSpPr>
        <p:spPr>
          <a:xfrm>
            <a:off x="2704277" y="4268163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CaixaDeTexto 220">
            <a:extLst>
              <a:ext uri="{FF2B5EF4-FFF2-40B4-BE49-F238E27FC236}">
                <a16:creationId xmlns:a16="http://schemas.microsoft.com/office/drawing/2014/main" id="{C583BD95-C843-4117-928B-D6079F7F8258}"/>
              </a:ext>
            </a:extLst>
          </p:cNvPr>
          <p:cNvSpPr txBox="1"/>
          <p:nvPr/>
        </p:nvSpPr>
        <p:spPr>
          <a:xfrm>
            <a:off x="2513123" y="382344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22" name="Conector reto 221">
            <a:extLst>
              <a:ext uri="{FF2B5EF4-FFF2-40B4-BE49-F238E27FC236}">
                <a16:creationId xmlns:a16="http://schemas.microsoft.com/office/drawing/2014/main" id="{0959B4E2-481C-49C1-9768-B4F68B8061EB}"/>
              </a:ext>
            </a:extLst>
          </p:cNvPr>
          <p:cNvCxnSpPr>
            <a:cxnSpLocks/>
          </p:cNvCxnSpPr>
          <p:nvPr/>
        </p:nvCxnSpPr>
        <p:spPr>
          <a:xfrm>
            <a:off x="2695846" y="4882730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CaixaDeTexto 222">
            <a:extLst>
              <a:ext uri="{FF2B5EF4-FFF2-40B4-BE49-F238E27FC236}">
                <a16:creationId xmlns:a16="http://schemas.microsoft.com/office/drawing/2014/main" id="{75A1917D-870D-4007-BA69-9D944AD651E0}"/>
              </a:ext>
            </a:extLst>
          </p:cNvPr>
          <p:cNvSpPr txBox="1"/>
          <p:nvPr/>
        </p:nvSpPr>
        <p:spPr>
          <a:xfrm>
            <a:off x="2517826" y="502786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24" name="Conector reto 223">
            <a:extLst>
              <a:ext uri="{FF2B5EF4-FFF2-40B4-BE49-F238E27FC236}">
                <a16:creationId xmlns:a16="http://schemas.microsoft.com/office/drawing/2014/main" id="{66AD48A5-C725-4C1E-A22A-FFA3DD3DC842}"/>
              </a:ext>
            </a:extLst>
          </p:cNvPr>
          <p:cNvCxnSpPr>
            <a:cxnSpLocks/>
          </p:cNvCxnSpPr>
          <p:nvPr/>
        </p:nvCxnSpPr>
        <p:spPr>
          <a:xfrm>
            <a:off x="2864109" y="4650317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CaixaDeTexto 229">
            <a:extLst>
              <a:ext uri="{FF2B5EF4-FFF2-40B4-BE49-F238E27FC236}">
                <a16:creationId xmlns:a16="http://schemas.microsoft.com/office/drawing/2014/main" id="{ED364B1B-D71B-4A98-A15B-6EA26B8AD10C}"/>
              </a:ext>
            </a:extLst>
          </p:cNvPr>
          <p:cNvSpPr txBox="1"/>
          <p:nvPr/>
        </p:nvSpPr>
        <p:spPr>
          <a:xfrm>
            <a:off x="1910683" y="4415014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31" name="Conector reto 230">
            <a:extLst>
              <a:ext uri="{FF2B5EF4-FFF2-40B4-BE49-F238E27FC236}">
                <a16:creationId xmlns:a16="http://schemas.microsoft.com/office/drawing/2014/main" id="{42DC803E-CA9C-4B6A-98DB-9A79E7CE3A86}"/>
              </a:ext>
            </a:extLst>
          </p:cNvPr>
          <p:cNvCxnSpPr>
            <a:cxnSpLocks/>
          </p:cNvCxnSpPr>
          <p:nvPr/>
        </p:nvCxnSpPr>
        <p:spPr>
          <a:xfrm>
            <a:off x="2164901" y="4261903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CaixaDeTexto 231">
            <a:extLst>
              <a:ext uri="{FF2B5EF4-FFF2-40B4-BE49-F238E27FC236}">
                <a16:creationId xmlns:a16="http://schemas.microsoft.com/office/drawing/2014/main" id="{D2A6FC1F-9E61-47B8-9A1A-3FF06545B037}"/>
              </a:ext>
            </a:extLst>
          </p:cNvPr>
          <p:cNvSpPr txBox="1"/>
          <p:nvPr/>
        </p:nvSpPr>
        <p:spPr>
          <a:xfrm>
            <a:off x="1973747" y="381718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33" name="Conector reto 232">
            <a:extLst>
              <a:ext uri="{FF2B5EF4-FFF2-40B4-BE49-F238E27FC236}">
                <a16:creationId xmlns:a16="http://schemas.microsoft.com/office/drawing/2014/main" id="{01F598E1-2A06-4403-9309-DEB9D41B7788}"/>
              </a:ext>
            </a:extLst>
          </p:cNvPr>
          <p:cNvCxnSpPr>
            <a:cxnSpLocks/>
          </p:cNvCxnSpPr>
          <p:nvPr/>
        </p:nvCxnSpPr>
        <p:spPr>
          <a:xfrm>
            <a:off x="2156470" y="4876470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CaixaDeTexto 233">
            <a:extLst>
              <a:ext uri="{FF2B5EF4-FFF2-40B4-BE49-F238E27FC236}">
                <a16:creationId xmlns:a16="http://schemas.microsoft.com/office/drawing/2014/main" id="{37A06B8C-EEA3-4DCD-9C35-54881692A5A1}"/>
              </a:ext>
            </a:extLst>
          </p:cNvPr>
          <p:cNvSpPr txBox="1"/>
          <p:nvPr/>
        </p:nvSpPr>
        <p:spPr>
          <a:xfrm>
            <a:off x="1978450" y="502160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35" name="Conector reto 234">
            <a:extLst>
              <a:ext uri="{FF2B5EF4-FFF2-40B4-BE49-F238E27FC236}">
                <a16:creationId xmlns:a16="http://schemas.microsoft.com/office/drawing/2014/main" id="{C36F4B0C-2D80-4025-850C-D8354B34354D}"/>
              </a:ext>
            </a:extLst>
          </p:cNvPr>
          <p:cNvCxnSpPr>
            <a:cxnSpLocks/>
          </p:cNvCxnSpPr>
          <p:nvPr/>
        </p:nvCxnSpPr>
        <p:spPr>
          <a:xfrm>
            <a:off x="2324733" y="4644057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CaixaDeTexto 310">
            <a:extLst>
              <a:ext uri="{FF2B5EF4-FFF2-40B4-BE49-F238E27FC236}">
                <a16:creationId xmlns:a16="http://schemas.microsoft.com/office/drawing/2014/main" id="{AE7AA40B-9396-4692-9289-CDCAF5C77542}"/>
              </a:ext>
            </a:extLst>
          </p:cNvPr>
          <p:cNvSpPr txBox="1"/>
          <p:nvPr/>
        </p:nvSpPr>
        <p:spPr>
          <a:xfrm>
            <a:off x="1305877" y="4406815"/>
            <a:ext cx="55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N</a:t>
            </a:r>
            <a:r>
              <a:rPr kumimoji="0" lang="pt-BR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+</a:t>
            </a:r>
          </a:p>
        </p:txBody>
      </p:sp>
      <p:cxnSp>
        <p:nvCxnSpPr>
          <p:cNvPr id="312" name="Conector reto 311">
            <a:extLst>
              <a:ext uri="{FF2B5EF4-FFF2-40B4-BE49-F238E27FC236}">
                <a16:creationId xmlns:a16="http://schemas.microsoft.com/office/drawing/2014/main" id="{CDD6A43C-91A8-4759-8265-889ED2225C8E}"/>
              </a:ext>
            </a:extLst>
          </p:cNvPr>
          <p:cNvCxnSpPr>
            <a:cxnSpLocks/>
          </p:cNvCxnSpPr>
          <p:nvPr/>
        </p:nvCxnSpPr>
        <p:spPr>
          <a:xfrm>
            <a:off x="1795568" y="4622432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CaixaDeTexto 336">
            <a:extLst>
              <a:ext uri="{FF2B5EF4-FFF2-40B4-BE49-F238E27FC236}">
                <a16:creationId xmlns:a16="http://schemas.microsoft.com/office/drawing/2014/main" id="{244B539E-51A4-463E-9B0E-CE53EB8A983B}"/>
              </a:ext>
            </a:extLst>
          </p:cNvPr>
          <p:cNvSpPr txBox="1"/>
          <p:nvPr/>
        </p:nvSpPr>
        <p:spPr>
          <a:xfrm>
            <a:off x="987710" y="3690906"/>
            <a:ext cx="884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3</a:t>
            </a:r>
          </a:p>
        </p:txBody>
      </p:sp>
      <p:cxnSp>
        <p:nvCxnSpPr>
          <p:cNvPr id="340" name="Conector reto 339">
            <a:extLst>
              <a:ext uri="{FF2B5EF4-FFF2-40B4-BE49-F238E27FC236}">
                <a16:creationId xmlns:a16="http://schemas.microsoft.com/office/drawing/2014/main" id="{D611877B-2803-4A1C-AD23-AC7601666CAE}"/>
              </a:ext>
            </a:extLst>
          </p:cNvPr>
          <p:cNvCxnSpPr>
            <a:cxnSpLocks/>
            <a:stCxn id="337" idx="2"/>
          </p:cNvCxnSpPr>
          <p:nvPr/>
        </p:nvCxnSpPr>
        <p:spPr>
          <a:xfrm>
            <a:off x="1429849" y="4152569"/>
            <a:ext cx="130851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ector reto 351">
            <a:extLst>
              <a:ext uri="{FF2B5EF4-FFF2-40B4-BE49-F238E27FC236}">
                <a16:creationId xmlns:a16="http://schemas.microsoft.com/office/drawing/2014/main" id="{7E6A39FF-51F3-4203-BDCD-92D8248BC5A5}"/>
              </a:ext>
            </a:extLst>
          </p:cNvPr>
          <p:cNvCxnSpPr>
            <a:cxnSpLocks/>
          </p:cNvCxnSpPr>
          <p:nvPr/>
        </p:nvCxnSpPr>
        <p:spPr>
          <a:xfrm>
            <a:off x="1188733" y="4622432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CaixaDeTexto 352">
            <a:extLst>
              <a:ext uri="{FF2B5EF4-FFF2-40B4-BE49-F238E27FC236}">
                <a16:creationId xmlns:a16="http://schemas.microsoft.com/office/drawing/2014/main" id="{1B507E1E-07F6-48B9-9952-DDC5936934C4}"/>
              </a:ext>
            </a:extLst>
          </p:cNvPr>
          <p:cNvSpPr txBox="1"/>
          <p:nvPr/>
        </p:nvSpPr>
        <p:spPr>
          <a:xfrm>
            <a:off x="434810" y="4357566"/>
            <a:ext cx="884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3</a:t>
            </a:r>
          </a:p>
        </p:txBody>
      </p:sp>
      <p:cxnSp>
        <p:nvCxnSpPr>
          <p:cNvPr id="354" name="Conector reto 353">
            <a:extLst>
              <a:ext uri="{FF2B5EF4-FFF2-40B4-BE49-F238E27FC236}">
                <a16:creationId xmlns:a16="http://schemas.microsoft.com/office/drawing/2014/main" id="{9E003D92-74E6-4495-B2F9-CAB0F6EF9D63}"/>
              </a:ext>
            </a:extLst>
          </p:cNvPr>
          <p:cNvCxnSpPr>
            <a:cxnSpLocks/>
          </p:cNvCxnSpPr>
          <p:nvPr/>
        </p:nvCxnSpPr>
        <p:spPr>
          <a:xfrm flipH="1">
            <a:off x="1359336" y="4859921"/>
            <a:ext cx="209671" cy="2323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CaixaDeTexto 355">
            <a:extLst>
              <a:ext uri="{FF2B5EF4-FFF2-40B4-BE49-F238E27FC236}">
                <a16:creationId xmlns:a16="http://schemas.microsoft.com/office/drawing/2014/main" id="{07DB66D6-49B2-4F9B-96A5-6C6B872E07F3}"/>
              </a:ext>
            </a:extLst>
          </p:cNvPr>
          <p:cNvSpPr txBox="1"/>
          <p:nvPr/>
        </p:nvSpPr>
        <p:spPr>
          <a:xfrm>
            <a:off x="706503" y="5041504"/>
            <a:ext cx="884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3</a:t>
            </a:r>
          </a:p>
        </p:txBody>
      </p:sp>
      <p:cxnSp>
        <p:nvCxnSpPr>
          <p:cNvPr id="359" name="Conector reto 358">
            <a:extLst>
              <a:ext uri="{FF2B5EF4-FFF2-40B4-BE49-F238E27FC236}">
                <a16:creationId xmlns:a16="http://schemas.microsoft.com/office/drawing/2014/main" id="{157EE26C-D193-413D-BBCC-12B9A472E8D5}"/>
              </a:ext>
            </a:extLst>
          </p:cNvPr>
          <p:cNvCxnSpPr>
            <a:cxnSpLocks/>
          </p:cNvCxnSpPr>
          <p:nvPr/>
        </p:nvCxnSpPr>
        <p:spPr>
          <a:xfrm>
            <a:off x="8445855" y="3636255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0" name="CaixaDeTexto 359">
            <a:extLst>
              <a:ext uri="{FF2B5EF4-FFF2-40B4-BE49-F238E27FC236}">
                <a16:creationId xmlns:a16="http://schemas.microsoft.com/office/drawing/2014/main" id="{967859D3-009D-4D0A-9173-93E8572885E6}"/>
              </a:ext>
            </a:extLst>
          </p:cNvPr>
          <p:cNvSpPr txBox="1"/>
          <p:nvPr/>
        </p:nvSpPr>
        <p:spPr>
          <a:xfrm>
            <a:off x="8553413" y="3405424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361" name="Conector reto 360">
            <a:extLst>
              <a:ext uri="{FF2B5EF4-FFF2-40B4-BE49-F238E27FC236}">
                <a16:creationId xmlns:a16="http://schemas.microsoft.com/office/drawing/2014/main" id="{EE09DD84-9642-41F5-81A2-51C71AFB7F2A}"/>
              </a:ext>
            </a:extLst>
          </p:cNvPr>
          <p:cNvCxnSpPr>
            <a:cxnSpLocks/>
          </p:cNvCxnSpPr>
          <p:nvPr/>
        </p:nvCxnSpPr>
        <p:spPr>
          <a:xfrm>
            <a:off x="8807631" y="3252313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CaixaDeTexto 361">
            <a:extLst>
              <a:ext uri="{FF2B5EF4-FFF2-40B4-BE49-F238E27FC236}">
                <a16:creationId xmlns:a16="http://schemas.microsoft.com/office/drawing/2014/main" id="{F55168D6-3BF9-4247-A0C2-9EE08CAB6430}"/>
              </a:ext>
            </a:extLst>
          </p:cNvPr>
          <p:cNvSpPr txBox="1"/>
          <p:nvPr/>
        </p:nvSpPr>
        <p:spPr>
          <a:xfrm>
            <a:off x="8616477" y="280759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grpSp>
        <p:nvGrpSpPr>
          <p:cNvPr id="116" name="Agrupar 115">
            <a:extLst>
              <a:ext uri="{FF2B5EF4-FFF2-40B4-BE49-F238E27FC236}">
                <a16:creationId xmlns:a16="http://schemas.microsoft.com/office/drawing/2014/main" id="{4880A598-7DEB-493B-90FF-092371A7C8F0}"/>
              </a:ext>
            </a:extLst>
          </p:cNvPr>
          <p:cNvGrpSpPr/>
          <p:nvPr/>
        </p:nvGrpSpPr>
        <p:grpSpPr>
          <a:xfrm rot="1372484">
            <a:off x="8888547" y="3238004"/>
            <a:ext cx="2154793" cy="1668197"/>
            <a:chOff x="8949303" y="2805480"/>
            <a:chExt cx="2154793" cy="1668197"/>
          </a:xfrm>
        </p:grpSpPr>
        <p:cxnSp>
          <p:nvCxnSpPr>
            <p:cNvPr id="363" name="Conector reto 362">
              <a:extLst>
                <a:ext uri="{FF2B5EF4-FFF2-40B4-BE49-F238E27FC236}">
                  <a16:creationId xmlns:a16="http://schemas.microsoft.com/office/drawing/2014/main" id="{CA87A64F-80B7-42CB-9E07-2111E160A551}"/>
                </a:ext>
              </a:extLst>
            </p:cNvPr>
            <p:cNvCxnSpPr>
              <a:cxnSpLocks/>
            </p:cNvCxnSpPr>
            <p:nvPr/>
          </p:nvCxnSpPr>
          <p:spPr>
            <a:xfrm>
              <a:off x="8949303" y="3580799"/>
              <a:ext cx="216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CaixaDeTexto 372">
              <a:extLst>
                <a:ext uri="{FF2B5EF4-FFF2-40B4-BE49-F238E27FC236}">
                  <a16:creationId xmlns:a16="http://schemas.microsoft.com/office/drawing/2014/main" id="{12231AF5-8FE5-4AEF-96A0-1A736C783467}"/>
                </a:ext>
              </a:extLst>
            </p:cNvPr>
            <p:cNvSpPr txBox="1"/>
            <p:nvPr/>
          </p:nvSpPr>
          <p:spPr>
            <a:xfrm>
              <a:off x="9087338" y="3403306"/>
              <a:ext cx="478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C</a:t>
              </a:r>
            </a:p>
          </p:txBody>
        </p:sp>
        <p:cxnSp>
          <p:nvCxnSpPr>
            <p:cNvPr id="423" name="Conector reto 422">
              <a:extLst>
                <a:ext uri="{FF2B5EF4-FFF2-40B4-BE49-F238E27FC236}">
                  <a16:creationId xmlns:a16="http://schemas.microsoft.com/office/drawing/2014/main" id="{287B81C3-0829-4786-BF6F-6E9CA7CEA9DA}"/>
                </a:ext>
              </a:extLst>
            </p:cNvPr>
            <p:cNvCxnSpPr>
              <a:cxnSpLocks/>
            </p:cNvCxnSpPr>
            <p:nvPr/>
          </p:nvCxnSpPr>
          <p:spPr>
            <a:xfrm>
              <a:off x="9341558" y="3250197"/>
              <a:ext cx="0" cy="216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4" name="CaixaDeTexto 423">
              <a:extLst>
                <a:ext uri="{FF2B5EF4-FFF2-40B4-BE49-F238E27FC236}">
                  <a16:creationId xmlns:a16="http://schemas.microsoft.com/office/drawing/2014/main" id="{2605623F-B4BC-4B3A-A256-A919670ABEF3}"/>
                </a:ext>
              </a:extLst>
            </p:cNvPr>
            <p:cNvSpPr txBox="1"/>
            <p:nvPr/>
          </p:nvSpPr>
          <p:spPr>
            <a:xfrm>
              <a:off x="9150402" y="2805480"/>
              <a:ext cx="356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</a:p>
          </p:txBody>
        </p:sp>
        <p:cxnSp>
          <p:nvCxnSpPr>
            <p:cNvPr id="425" name="Conector reto 424">
              <a:extLst>
                <a:ext uri="{FF2B5EF4-FFF2-40B4-BE49-F238E27FC236}">
                  <a16:creationId xmlns:a16="http://schemas.microsoft.com/office/drawing/2014/main" id="{847CAFA4-4A0C-494D-BB0F-D99ED77CB2CB}"/>
                </a:ext>
              </a:extLst>
            </p:cNvPr>
            <p:cNvCxnSpPr>
              <a:cxnSpLocks/>
            </p:cNvCxnSpPr>
            <p:nvPr/>
          </p:nvCxnSpPr>
          <p:spPr>
            <a:xfrm>
              <a:off x="9480156" y="3636255"/>
              <a:ext cx="216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CaixaDeTexto 425">
              <a:extLst>
                <a:ext uri="{FF2B5EF4-FFF2-40B4-BE49-F238E27FC236}">
                  <a16:creationId xmlns:a16="http://schemas.microsoft.com/office/drawing/2014/main" id="{43ACE688-7D18-4615-A727-D02228F86287}"/>
                </a:ext>
              </a:extLst>
            </p:cNvPr>
            <p:cNvSpPr txBox="1"/>
            <p:nvPr/>
          </p:nvSpPr>
          <p:spPr>
            <a:xfrm>
              <a:off x="9600069" y="3405422"/>
              <a:ext cx="478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C</a:t>
              </a:r>
            </a:p>
          </p:txBody>
        </p:sp>
        <p:cxnSp>
          <p:nvCxnSpPr>
            <p:cNvPr id="427" name="Conector reto 426">
              <a:extLst>
                <a:ext uri="{FF2B5EF4-FFF2-40B4-BE49-F238E27FC236}">
                  <a16:creationId xmlns:a16="http://schemas.microsoft.com/office/drawing/2014/main" id="{E8D92DA5-8CE7-4A38-BD19-2BC4C882DE96}"/>
                </a:ext>
              </a:extLst>
            </p:cNvPr>
            <p:cNvCxnSpPr>
              <a:cxnSpLocks/>
            </p:cNvCxnSpPr>
            <p:nvPr/>
          </p:nvCxnSpPr>
          <p:spPr>
            <a:xfrm>
              <a:off x="9854289" y="3252313"/>
              <a:ext cx="0" cy="216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8" name="CaixaDeTexto 427">
              <a:extLst>
                <a:ext uri="{FF2B5EF4-FFF2-40B4-BE49-F238E27FC236}">
                  <a16:creationId xmlns:a16="http://schemas.microsoft.com/office/drawing/2014/main" id="{37431FE1-5206-49C0-9057-5BF1705C031F}"/>
                </a:ext>
              </a:extLst>
            </p:cNvPr>
            <p:cNvSpPr txBox="1"/>
            <p:nvPr/>
          </p:nvSpPr>
          <p:spPr>
            <a:xfrm>
              <a:off x="9663133" y="2807596"/>
              <a:ext cx="356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</a:p>
          </p:txBody>
        </p:sp>
        <p:cxnSp>
          <p:nvCxnSpPr>
            <p:cNvPr id="429" name="Conector reto 428">
              <a:extLst>
                <a:ext uri="{FF2B5EF4-FFF2-40B4-BE49-F238E27FC236}">
                  <a16:creationId xmlns:a16="http://schemas.microsoft.com/office/drawing/2014/main" id="{E175E85F-845B-42AE-A95F-2AE3EDD2A589}"/>
                </a:ext>
              </a:extLst>
            </p:cNvPr>
            <p:cNvCxnSpPr>
              <a:cxnSpLocks/>
            </p:cNvCxnSpPr>
            <p:nvPr/>
          </p:nvCxnSpPr>
          <p:spPr>
            <a:xfrm>
              <a:off x="9845858" y="3866880"/>
              <a:ext cx="0" cy="216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" name="CaixaDeTexto 429">
              <a:extLst>
                <a:ext uri="{FF2B5EF4-FFF2-40B4-BE49-F238E27FC236}">
                  <a16:creationId xmlns:a16="http://schemas.microsoft.com/office/drawing/2014/main" id="{19F7CF39-42E7-4CDF-8BB0-6E07E98B4268}"/>
                </a:ext>
              </a:extLst>
            </p:cNvPr>
            <p:cNvSpPr txBox="1"/>
            <p:nvPr/>
          </p:nvSpPr>
          <p:spPr>
            <a:xfrm>
              <a:off x="9667836" y="4012012"/>
              <a:ext cx="356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</a:p>
          </p:txBody>
        </p:sp>
        <p:cxnSp>
          <p:nvCxnSpPr>
            <p:cNvPr id="431" name="Conector reto 430">
              <a:extLst>
                <a:ext uri="{FF2B5EF4-FFF2-40B4-BE49-F238E27FC236}">
                  <a16:creationId xmlns:a16="http://schemas.microsoft.com/office/drawing/2014/main" id="{3B6C69F6-9289-4EF8-A913-C059F0E1C1E2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41" y="3634139"/>
              <a:ext cx="216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2" name="CaixaDeTexto 431">
              <a:extLst>
                <a:ext uri="{FF2B5EF4-FFF2-40B4-BE49-F238E27FC236}">
                  <a16:creationId xmlns:a16="http://schemas.microsoft.com/office/drawing/2014/main" id="{575164F4-ECB9-469E-8880-38B7D1A3313F}"/>
                </a:ext>
              </a:extLst>
            </p:cNvPr>
            <p:cNvSpPr txBox="1"/>
            <p:nvPr/>
          </p:nvSpPr>
          <p:spPr>
            <a:xfrm>
              <a:off x="10133995" y="3403306"/>
              <a:ext cx="478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C</a:t>
              </a:r>
            </a:p>
          </p:txBody>
        </p:sp>
        <p:cxnSp>
          <p:nvCxnSpPr>
            <p:cNvPr id="433" name="Conector reto 432">
              <a:extLst>
                <a:ext uri="{FF2B5EF4-FFF2-40B4-BE49-F238E27FC236}">
                  <a16:creationId xmlns:a16="http://schemas.microsoft.com/office/drawing/2014/main" id="{7346F071-191E-4603-80A5-422C4AF0E0B4}"/>
                </a:ext>
              </a:extLst>
            </p:cNvPr>
            <p:cNvCxnSpPr>
              <a:cxnSpLocks/>
            </p:cNvCxnSpPr>
            <p:nvPr/>
          </p:nvCxnSpPr>
          <p:spPr>
            <a:xfrm>
              <a:off x="10388215" y="3250197"/>
              <a:ext cx="0" cy="216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4" name="CaixaDeTexto 433">
              <a:extLst>
                <a:ext uri="{FF2B5EF4-FFF2-40B4-BE49-F238E27FC236}">
                  <a16:creationId xmlns:a16="http://schemas.microsoft.com/office/drawing/2014/main" id="{C639FD13-F525-4F5B-8CA7-7804D199DCED}"/>
                </a:ext>
              </a:extLst>
            </p:cNvPr>
            <p:cNvSpPr txBox="1"/>
            <p:nvPr/>
          </p:nvSpPr>
          <p:spPr>
            <a:xfrm>
              <a:off x="10197059" y="2805480"/>
              <a:ext cx="356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</a:p>
          </p:txBody>
        </p:sp>
        <p:cxnSp>
          <p:nvCxnSpPr>
            <p:cNvPr id="435" name="Conector reto 434">
              <a:extLst>
                <a:ext uri="{FF2B5EF4-FFF2-40B4-BE49-F238E27FC236}">
                  <a16:creationId xmlns:a16="http://schemas.microsoft.com/office/drawing/2014/main" id="{BA244766-EDBB-4939-931B-DEA97FEF78C9}"/>
                </a:ext>
              </a:extLst>
            </p:cNvPr>
            <p:cNvCxnSpPr>
              <a:cxnSpLocks/>
            </p:cNvCxnSpPr>
            <p:nvPr/>
          </p:nvCxnSpPr>
          <p:spPr>
            <a:xfrm>
              <a:off x="10379784" y="3864764"/>
              <a:ext cx="0" cy="216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6" name="CaixaDeTexto 435">
              <a:extLst>
                <a:ext uri="{FF2B5EF4-FFF2-40B4-BE49-F238E27FC236}">
                  <a16:creationId xmlns:a16="http://schemas.microsoft.com/office/drawing/2014/main" id="{FB1F59AE-5E3C-4BC5-B328-4A00702F90A1}"/>
                </a:ext>
              </a:extLst>
            </p:cNvPr>
            <p:cNvSpPr txBox="1"/>
            <p:nvPr/>
          </p:nvSpPr>
          <p:spPr>
            <a:xfrm>
              <a:off x="10201762" y="4009896"/>
              <a:ext cx="356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</a:p>
          </p:txBody>
        </p:sp>
        <p:cxnSp>
          <p:nvCxnSpPr>
            <p:cNvPr id="437" name="Conector reto 436">
              <a:extLst>
                <a:ext uri="{FF2B5EF4-FFF2-40B4-BE49-F238E27FC236}">
                  <a16:creationId xmlns:a16="http://schemas.microsoft.com/office/drawing/2014/main" id="{AD6D259B-82D5-4924-A795-6742C81544AB}"/>
                </a:ext>
              </a:extLst>
            </p:cNvPr>
            <p:cNvCxnSpPr>
              <a:cxnSpLocks/>
            </p:cNvCxnSpPr>
            <p:nvPr/>
          </p:nvCxnSpPr>
          <p:spPr>
            <a:xfrm>
              <a:off x="8949303" y="3679859"/>
              <a:ext cx="216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Conector reto 437">
              <a:extLst>
                <a:ext uri="{FF2B5EF4-FFF2-40B4-BE49-F238E27FC236}">
                  <a16:creationId xmlns:a16="http://schemas.microsoft.com/office/drawing/2014/main" id="{A3537ACA-08E7-42A0-AB96-6CB2E3419DC5}"/>
                </a:ext>
              </a:extLst>
            </p:cNvPr>
            <p:cNvCxnSpPr>
              <a:cxnSpLocks/>
            </p:cNvCxnSpPr>
            <p:nvPr/>
          </p:nvCxnSpPr>
          <p:spPr>
            <a:xfrm>
              <a:off x="10527522" y="3611869"/>
              <a:ext cx="216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9" name="CaixaDeTexto 438">
              <a:extLst>
                <a:ext uri="{FF2B5EF4-FFF2-40B4-BE49-F238E27FC236}">
                  <a16:creationId xmlns:a16="http://schemas.microsoft.com/office/drawing/2014/main" id="{5876E67F-EF2C-4C55-8855-379CDD3DFBCF}"/>
                </a:ext>
              </a:extLst>
            </p:cNvPr>
            <p:cNvSpPr txBox="1"/>
            <p:nvPr/>
          </p:nvSpPr>
          <p:spPr>
            <a:xfrm>
              <a:off x="10757255" y="3384829"/>
              <a:ext cx="3468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  <a:endPara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endParaRPr>
            </a:p>
          </p:txBody>
        </p:sp>
      </p:grpSp>
      <p:sp>
        <p:nvSpPr>
          <p:cNvPr id="161" name="Título 1">
            <a:extLst>
              <a:ext uri="{FF2B5EF4-FFF2-40B4-BE49-F238E27FC236}">
                <a16:creationId xmlns:a16="http://schemas.microsoft.com/office/drawing/2014/main" id="{2A57E6A5-242A-4BB6-BE49-FF3CEB241764}"/>
              </a:ext>
            </a:extLst>
          </p:cNvPr>
          <p:cNvSpPr txBox="1">
            <a:spLocks/>
          </p:cNvSpPr>
          <p:nvPr/>
        </p:nvSpPr>
        <p:spPr>
          <a:xfrm>
            <a:off x="376464" y="204584"/>
            <a:ext cx="29483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ras Bold ITC" panose="020B0907030504020204" pitchFamily="34" charset="0"/>
                <a:ea typeface="+mj-ea"/>
                <a:cs typeface="+mj-cs"/>
              </a:rPr>
              <a:t>Fosfolipídios</a:t>
            </a:r>
          </a:p>
        </p:txBody>
      </p:sp>
    </p:spTree>
    <p:extLst>
      <p:ext uri="{BB962C8B-B14F-4D97-AF65-F5344CB8AC3E}">
        <p14:creationId xmlns:p14="http://schemas.microsoft.com/office/powerpoint/2010/main" val="22426968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tângulo 162">
            <a:extLst>
              <a:ext uri="{FF2B5EF4-FFF2-40B4-BE49-F238E27FC236}">
                <a16:creationId xmlns:a16="http://schemas.microsoft.com/office/drawing/2014/main" id="{509D1BA6-5A35-4C83-B3DF-0446E961BF8C}"/>
              </a:ext>
            </a:extLst>
          </p:cNvPr>
          <p:cNvSpPr/>
          <p:nvPr/>
        </p:nvSpPr>
        <p:spPr>
          <a:xfrm>
            <a:off x="3804984" y="908080"/>
            <a:ext cx="7399303" cy="459508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7F2AE8A-4E8F-40BD-A6D9-D8CDBBB4125C}"/>
              </a:ext>
            </a:extLst>
          </p:cNvPr>
          <p:cNvSpPr/>
          <p:nvPr/>
        </p:nvSpPr>
        <p:spPr>
          <a:xfrm>
            <a:off x="376462" y="3774376"/>
            <a:ext cx="4145756" cy="17287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CD433B9-9D87-434A-8028-336A0B901012}"/>
              </a:ext>
            </a:extLst>
          </p:cNvPr>
          <p:cNvSpPr txBox="1"/>
          <p:nvPr/>
        </p:nvSpPr>
        <p:spPr>
          <a:xfrm>
            <a:off x="4176863" y="1521673"/>
            <a:ext cx="34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E2F1CC5-FC51-4E4C-B9D0-41B8D2C0DA25}"/>
              </a:ext>
            </a:extLst>
          </p:cNvPr>
          <p:cNvSpPr txBox="1"/>
          <p:nvPr/>
        </p:nvSpPr>
        <p:spPr>
          <a:xfrm>
            <a:off x="4669829" y="1505908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5DB147B-3945-4943-AF69-97D8AAB54813}"/>
              </a:ext>
            </a:extLst>
          </p:cNvPr>
          <p:cNvCxnSpPr>
            <a:cxnSpLocks/>
          </p:cNvCxnSpPr>
          <p:nvPr/>
        </p:nvCxnSpPr>
        <p:spPr>
          <a:xfrm>
            <a:off x="4546690" y="1737290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B95F0A0-C84D-47A1-B1E4-F179564F4C92}"/>
              </a:ext>
            </a:extLst>
          </p:cNvPr>
          <p:cNvCxnSpPr>
            <a:cxnSpLocks/>
          </p:cNvCxnSpPr>
          <p:nvPr/>
        </p:nvCxnSpPr>
        <p:spPr>
          <a:xfrm>
            <a:off x="5074478" y="1752504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76F646C-4C7A-41C4-A297-BCB6A9A97352}"/>
              </a:ext>
            </a:extLst>
          </p:cNvPr>
          <p:cNvCxnSpPr>
            <a:cxnSpLocks/>
          </p:cNvCxnSpPr>
          <p:nvPr/>
        </p:nvCxnSpPr>
        <p:spPr>
          <a:xfrm>
            <a:off x="6067826" y="1348877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F0599B6-E2FB-400A-84D4-C4A9D5198E11}"/>
              </a:ext>
            </a:extLst>
          </p:cNvPr>
          <p:cNvCxnSpPr>
            <a:cxnSpLocks/>
          </p:cNvCxnSpPr>
          <p:nvPr/>
        </p:nvCxnSpPr>
        <p:spPr>
          <a:xfrm>
            <a:off x="5664906" y="1736946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BC3001A-D09C-4FDF-95BA-BD0E3EA3D645}"/>
              </a:ext>
            </a:extLst>
          </p:cNvPr>
          <p:cNvSpPr txBox="1"/>
          <p:nvPr/>
        </p:nvSpPr>
        <p:spPr>
          <a:xfrm>
            <a:off x="5776101" y="1505813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372E4C8-978B-4EE5-9F60-744C4594F06C}"/>
              </a:ext>
            </a:extLst>
          </p:cNvPr>
          <p:cNvSpPr txBox="1"/>
          <p:nvPr/>
        </p:nvSpPr>
        <p:spPr>
          <a:xfrm>
            <a:off x="5222333" y="1505908"/>
            <a:ext cx="46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5141822-4127-4F42-9081-AD48CC9B8B17}"/>
              </a:ext>
            </a:extLst>
          </p:cNvPr>
          <p:cNvSpPr txBox="1"/>
          <p:nvPr/>
        </p:nvSpPr>
        <p:spPr>
          <a:xfrm>
            <a:off x="5760538" y="928876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605C7545-02DF-4A38-965F-028E58660048}"/>
              </a:ext>
            </a:extLst>
          </p:cNvPr>
          <p:cNvCxnSpPr>
            <a:cxnSpLocks/>
          </p:cNvCxnSpPr>
          <p:nvPr/>
        </p:nvCxnSpPr>
        <p:spPr>
          <a:xfrm>
            <a:off x="4924047" y="1352797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0CCC265-EBA4-4EEC-9E3F-EADEB7BF2F55}"/>
              </a:ext>
            </a:extLst>
          </p:cNvPr>
          <p:cNvSpPr txBox="1"/>
          <p:nvPr/>
        </p:nvSpPr>
        <p:spPr>
          <a:xfrm>
            <a:off x="4732893" y="90808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DDF02D5C-321D-4EC7-8DC6-97FFB00C05E1}"/>
              </a:ext>
            </a:extLst>
          </p:cNvPr>
          <p:cNvCxnSpPr>
            <a:cxnSpLocks/>
          </p:cNvCxnSpPr>
          <p:nvPr/>
        </p:nvCxnSpPr>
        <p:spPr>
          <a:xfrm>
            <a:off x="5985448" y="1348877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0B264C7C-585E-44C7-90CC-14CAB5D7BD14}"/>
              </a:ext>
            </a:extLst>
          </p:cNvPr>
          <p:cNvCxnSpPr>
            <a:cxnSpLocks/>
          </p:cNvCxnSpPr>
          <p:nvPr/>
        </p:nvCxnSpPr>
        <p:spPr>
          <a:xfrm>
            <a:off x="6229468" y="1761660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E49BBA4-DBAC-4B95-A852-59AE683FD85F}"/>
              </a:ext>
            </a:extLst>
          </p:cNvPr>
          <p:cNvSpPr txBox="1"/>
          <p:nvPr/>
        </p:nvSpPr>
        <p:spPr>
          <a:xfrm>
            <a:off x="6386452" y="1543186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09CB6548-1B33-4656-B981-D79ABC28DE81}"/>
              </a:ext>
            </a:extLst>
          </p:cNvPr>
          <p:cNvCxnSpPr>
            <a:cxnSpLocks/>
          </p:cNvCxnSpPr>
          <p:nvPr/>
        </p:nvCxnSpPr>
        <p:spPr>
          <a:xfrm>
            <a:off x="6640670" y="1390075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71FE29F-63C7-4EDB-A9A3-62EF21E28AF7}"/>
              </a:ext>
            </a:extLst>
          </p:cNvPr>
          <p:cNvSpPr txBox="1"/>
          <p:nvPr/>
        </p:nvSpPr>
        <p:spPr>
          <a:xfrm>
            <a:off x="6449516" y="94536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05BCD976-57A9-4765-AD1F-26DC5579349A}"/>
              </a:ext>
            </a:extLst>
          </p:cNvPr>
          <p:cNvCxnSpPr>
            <a:cxnSpLocks/>
          </p:cNvCxnSpPr>
          <p:nvPr/>
        </p:nvCxnSpPr>
        <p:spPr>
          <a:xfrm>
            <a:off x="6632239" y="2004642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9E54A62-9B19-4CDB-AF22-FCB65BB2AE3C}"/>
              </a:ext>
            </a:extLst>
          </p:cNvPr>
          <p:cNvSpPr txBox="1"/>
          <p:nvPr/>
        </p:nvSpPr>
        <p:spPr>
          <a:xfrm>
            <a:off x="6454219" y="214977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4F7467F0-EFF0-4C43-AF89-440BF53011E6}"/>
              </a:ext>
            </a:extLst>
          </p:cNvPr>
          <p:cNvCxnSpPr>
            <a:cxnSpLocks/>
          </p:cNvCxnSpPr>
          <p:nvPr/>
        </p:nvCxnSpPr>
        <p:spPr>
          <a:xfrm>
            <a:off x="6812822" y="1771901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19BD281-146C-42E4-B65C-15D662D67286}"/>
              </a:ext>
            </a:extLst>
          </p:cNvPr>
          <p:cNvSpPr txBox="1"/>
          <p:nvPr/>
        </p:nvSpPr>
        <p:spPr>
          <a:xfrm>
            <a:off x="6945095" y="1553427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73DDFC96-185E-408B-9DB8-591A1AE16119}"/>
              </a:ext>
            </a:extLst>
          </p:cNvPr>
          <p:cNvCxnSpPr>
            <a:cxnSpLocks/>
          </p:cNvCxnSpPr>
          <p:nvPr/>
        </p:nvCxnSpPr>
        <p:spPr>
          <a:xfrm>
            <a:off x="7199313" y="1400316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0BE7CB2-87AA-4DB1-AF5B-AC295A448E3E}"/>
              </a:ext>
            </a:extLst>
          </p:cNvPr>
          <p:cNvSpPr txBox="1"/>
          <p:nvPr/>
        </p:nvSpPr>
        <p:spPr>
          <a:xfrm>
            <a:off x="7008159" y="95560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C16AD5AF-A929-4E33-9570-638D699EF229}"/>
              </a:ext>
            </a:extLst>
          </p:cNvPr>
          <p:cNvCxnSpPr>
            <a:cxnSpLocks/>
          </p:cNvCxnSpPr>
          <p:nvPr/>
        </p:nvCxnSpPr>
        <p:spPr>
          <a:xfrm>
            <a:off x="7190882" y="2014883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1B3D2BA7-D1EC-49E7-B226-6DD1D2A7D59E}"/>
              </a:ext>
            </a:extLst>
          </p:cNvPr>
          <p:cNvSpPr txBox="1"/>
          <p:nvPr/>
        </p:nvSpPr>
        <p:spPr>
          <a:xfrm>
            <a:off x="7012862" y="216001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578D506A-5371-456F-BA38-5A17876A039E}"/>
              </a:ext>
            </a:extLst>
          </p:cNvPr>
          <p:cNvCxnSpPr>
            <a:cxnSpLocks/>
          </p:cNvCxnSpPr>
          <p:nvPr/>
        </p:nvCxnSpPr>
        <p:spPr>
          <a:xfrm>
            <a:off x="7337911" y="1786374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5D0C6F15-0EC3-44DB-BE90-381BDC05EC15}"/>
              </a:ext>
            </a:extLst>
          </p:cNvPr>
          <p:cNvSpPr txBox="1"/>
          <p:nvPr/>
        </p:nvSpPr>
        <p:spPr>
          <a:xfrm>
            <a:off x="7457829" y="1555543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858D6870-299F-4C5D-82F9-F10C2FC63B0D}"/>
              </a:ext>
            </a:extLst>
          </p:cNvPr>
          <p:cNvCxnSpPr>
            <a:cxnSpLocks/>
          </p:cNvCxnSpPr>
          <p:nvPr/>
        </p:nvCxnSpPr>
        <p:spPr>
          <a:xfrm>
            <a:off x="7712047" y="1402432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3571ABB7-49F0-45FB-B08D-DECEC432778B}"/>
              </a:ext>
            </a:extLst>
          </p:cNvPr>
          <p:cNvSpPr txBox="1"/>
          <p:nvPr/>
        </p:nvSpPr>
        <p:spPr>
          <a:xfrm>
            <a:off x="7520893" y="95771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D74F5904-83D8-4D36-9CE4-CEF31279FD8F}"/>
              </a:ext>
            </a:extLst>
          </p:cNvPr>
          <p:cNvCxnSpPr>
            <a:cxnSpLocks/>
          </p:cNvCxnSpPr>
          <p:nvPr/>
        </p:nvCxnSpPr>
        <p:spPr>
          <a:xfrm>
            <a:off x="7703616" y="2016999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08AE13B8-3554-4CFF-A5CF-6B3145F8FA82}"/>
              </a:ext>
            </a:extLst>
          </p:cNvPr>
          <p:cNvSpPr txBox="1"/>
          <p:nvPr/>
        </p:nvSpPr>
        <p:spPr>
          <a:xfrm>
            <a:off x="7525596" y="216213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6A0C11A2-0819-43D0-8288-5CA8435B4310}"/>
              </a:ext>
            </a:extLst>
          </p:cNvPr>
          <p:cNvCxnSpPr>
            <a:cxnSpLocks/>
          </p:cNvCxnSpPr>
          <p:nvPr/>
        </p:nvCxnSpPr>
        <p:spPr>
          <a:xfrm>
            <a:off x="7884199" y="1784258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73508B25-A8A2-4B18-A496-959A907E7800}"/>
              </a:ext>
            </a:extLst>
          </p:cNvPr>
          <p:cNvSpPr txBox="1"/>
          <p:nvPr/>
        </p:nvSpPr>
        <p:spPr>
          <a:xfrm>
            <a:off x="8004114" y="1553427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94D71A9A-6A40-459B-9972-9D97E0360EF9}"/>
              </a:ext>
            </a:extLst>
          </p:cNvPr>
          <p:cNvCxnSpPr>
            <a:cxnSpLocks/>
          </p:cNvCxnSpPr>
          <p:nvPr/>
        </p:nvCxnSpPr>
        <p:spPr>
          <a:xfrm>
            <a:off x="8258332" y="1400316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09E84F87-F59A-4FC8-8ED5-33F07860B868}"/>
              </a:ext>
            </a:extLst>
          </p:cNvPr>
          <p:cNvSpPr txBox="1"/>
          <p:nvPr/>
        </p:nvSpPr>
        <p:spPr>
          <a:xfrm>
            <a:off x="8067178" y="95560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44EAD0E5-1144-405F-B256-CA381C06EA89}"/>
              </a:ext>
            </a:extLst>
          </p:cNvPr>
          <p:cNvCxnSpPr>
            <a:cxnSpLocks/>
          </p:cNvCxnSpPr>
          <p:nvPr/>
        </p:nvCxnSpPr>
        <p:spPr>
          <a:xfrm>
            <a:off x="8249901" y="2014883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ABCEE86A-8B22-4535-8469-61F3FA946F06}"/>
              </a:ext>
            </a:extLst>
          </p:cNvPr>
          <p:cNvSpPr txBox="1"/>
          <p:nvPr/>
        </p:nvSpPr>
        <p:spPr>
          <a:xfrm>
            <a:off x="8071881" y="216001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A40EC64B-76ED-4C49-9AC6-9F79BD6AA2F7}"/>
              </a:ext>
            </a:extLst>
          </p:cNvPr>
          <p:cNvCxnSpPr>
            <a:cxnSpLocks/>
          </p:cNvCxnSpPr>
          <p:nvPr/>
        </p:nvCxnSpPr>
        <p:spPr>
          <a:xfrm>
            <a:off x="8422894" y="1786374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67A0955E-5C31-4B8B-B154-076026548DEE}"/>
              </a:ext>
            </a:extLst>
          </p:cNvPr>
          <p:cNvSpPr txBox="1"/>
          <p:nvPr/>
        </p:nvSpPr>
        <p:spPr>
          <a:xfrm>
            <a:off x="8530452" y="1555543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4B0F7D70-9FB1-4F50-BF7C-D664F54F5E91}"/>
              </a:ext>
            </a:extLst>
          </p:cNvPr>
          <p:cNvCxnSpPr>
            <a:cxnSpLocks/>
          </p:cNvCxnSpPr>
          <p:nvPr/>
        </p:nvCxnSpPr>
        <p:spPr>
          <a:xfrm>
            <a:off x="8784670" y="1402432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B8E611EC-F8D2-4FA0-B014-790A3E0076EE}"/>
              </a:ext>
            </a:extLst>
          </p:cNvPr>
          <p:cNvSpPr txBox="1"/>
          <p:nvPr/>
        </p:nvSpPr>
        <p:spPr>
          <a:xfrm>
            <a:off x="8593516" y="95771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id="{3B8B8404-144D-458F-B93E-750FA57D1608}"/>
              </a:ext>
            </a:extLst>
          </p:cNvPr>
          <p:cNvCxnSpPr>
            <a:cxnSpLocks/>
          </p:cNvCxnSpPr>
          <p:nvPr/>
        </p:nvCxnSpPr>
        <p:spPr>
          <a:xfrm>
            <a:off x="8776239" y="2016999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1D94C940-409B-455E-A262-438CFAE733D5}"/>
              </a:ext>
            </a:extLst>
          </p:cNvPr>
          <p:cNvSpPr txBox="1"/>
          <p:nvPr/>
        </p:nvSpPr>
        <p:spPr>
          <a:xfrm>
            <a:off x="8598219" y="216213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EB64001A-2134-4E43-9DEF-2FB12F574780}"/>
              </a:ext>
            </a:extLst>
          </p:cNvPr>
          <p:cNvCxnSpPr>
            <a:cxnSpLocks/>
          </p:cNvCxnSpPr>
          <p:nvPr/>
        </p:nvCxnSpPr>
        <p:spPr>
          <a:xfrm>
            <a:off x="8956822" y="1784258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7DFC4C2F-24F4-43B9-B81F-BCDE88375B1B}"/>
              </a:ext>
            </a:extLst>
          </p:cNvPr>
          <p:cNvSpPr txBox="1"/>
          <p:nvPr/>
        </p:nvSpPr>
        <p:spPr>
          <a:xfrm>
            <a:off x="9064379" y="1553427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D46CCBF1-46A0-4E5B-A5F4-2CF9EDED3975}"/>
              </a:ext>
            </a:extLst>
          </p:cNvPr>
          <p:cNvCxnSpPr>
            <a:cxnSpLocks/>
          </p:cNvCxnSpPr>
          <p:nvPr/>
        </p:nvCxnSpPr>
        <p:spPr>
          <a:xfrm>
            <a:off x="9318597" y="1400316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FB9B808E-CC9E-431D-AB45-7218B71FAF76}"/>
              </a:ext>
            </a:extLst>
          </p:cNvPr>
          <p:cNvSpPr txBox="1"/>
          <p:nvPr/>
        </p:nvSpPr>
        <p:spPr>
          <a:xfrm>
            <a:off x="9127443" y="95560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54840353-2E19-47BD-A028-5FDC13103454}"/>
              </a:ext>
            </a:extLst>
          </p:cNvPr>
          <p:cNvCxnSpPr>
            <a:cxnSpLocks/>
          </p:cNvCxnSpPr>
          <p:nvPr/>
        </p:nvCxnSpPr>
        <p:spPr>
          <a:xfrm>
            <a:off x="9310166" y="2014883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F1974D1A-66B6-4D7C-9C6E-A8571402CB60}"/>
              </a:ext>
            </a:extLst>
          </p:cNvPr>
          <p:cNvSpPr txBox="1"/>
          <p:nvPr/>
        </p:nvSpPr>
        <p:spPr>
          <a:xfrm>
            <a:off x="9132146" y="216001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84" name="Conector reto 83">
            <a:extLst>
              <a:ext uri="{FF2B5EF4-FFF2-40B4-BE49-F238E27FC236}">
                <a16:creationId xmlns:a16="http://schemas.microsoft.com/office/drawing/2014/main" id="{3D51C79A-0D61-4E1D-BAA7-F519C1E7BDB3}"/>
              </a:ext>
            </a:extLst>
          </p:cNvPr>
          <p:cNvCxnSpPr>
            <a:cxnSpLocks/>
          </p:cNvCxnSpPr>
          <p:nvPr/>
        </p:nvCxnSpPr>
        <p:spPr>
          <a:xfrm>
            <a:off x="9457195" y="1786374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519CEA72-6D43-4866-86C6-01AD022E4257}"/>
              </a:ext>
            </a:extLst>
          </p:cNvPr>
          <p:cNvSpPr txBox="1"/>
          <p:nvPr/>
        </p:nvSpPr>
        <p:spPr>
          <a:xfrm>
            <a:off x="9577110" y="1555543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86" name="Conector reto 85">
            <a:extLst>
              <a:ext uri="{FF2B5EF4-FFF2-40B4-BE49-F238E27FC236}">
                <a16:creationId xmlns:a16="http://schemas.microsoft.com/office/drawing/2014/main" id="{5C7559D7-3989-4FCB-ADA6-591AAA706F90}"/>
              </a:ext>
            </a:extLst>
          </p:cNvPr>
          <p:cNvCxnSpPr>
            <a:cxnSpLocks/>
          </p:cNvCxnSpPr>
          <p:nvPr/>
        </p:nvCxnSpPr>
        <p:spPr>
          <a:xfrm>
            <a:off x="9831328" y="1402432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71467C08-E0B5-4717-A19B-2CD600E05631}"/>
              </a:ext>
            </a:extLst>
          </p:cNvPr>
          <p:cNvSpPr txBox="1"/>
          <p:nvPr/>
        </p:nvSpPr>
        <p:spPr>
          <a:xfrm>
            <a:off x="9640174" y="95771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88" name="Conector reto 87">
            <a:extLst>
              <a:ext uri="{FF2B5EF4-FFF2-40B4-BE49-F238E27FC236}">
                <a16:creationId xmlns:a16="http://schemas.microsoft.com/office/drawing/2014/main" id="{A31E4189-6D0F-48AF-AF2B-87B66813E69B}"/>
              </a:ext>
            </a:extLst>
          </p:cNvPr>
          <p:cNvCxnSpPr>
            <a:cxnSpLocks/>
          </p:cNvCxnSpPr>
          <p:nvPr/>
        </p:nvCxnSpPr>
        <p:spPr>
          <a:xfrm>
            <a:off x="9822897" y="2016999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6E03AF78-DA17-41EF-98B8-CBD1FA6FA9D1}"/>
              </a:ext>
            </a:extLst>
          </p:cNvPr>
          <p:cNvSpPr txBox="1"/>
          <p:nvPr/>
        </p:nvSpPr>
        <p:spPr>
          <a:xfrm>
            <a:off x="9644877" y="216213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90" name="Conector reto 89">
            <a:extLst>
              <a:ext uri="{FF2B5EF4-FFF2-40B4-BE49-F238E27FC236}">
                <a16:creationId xmlns:a16="http://schemas.microsoft.com/office/drawing/2014/main" id="{BD488848-8B68-495F-987E-A3A7C627AAE0}"/>
              </a:ext>
            </a:extLst>
          </p:cNvPr>
          <p:cNvCxnSpPr>
            <a:cxnSpLocks/>
          </p:cNvCxnSpPr>
          <p:nvPr/>
        </p:nvCxnSpPr>
        <p:spPr>
          <a:xfrm>
            <a:off x="10003480" y="1784258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F53DC1CE-8418-4CBA-990C-A53F57F9DC03}"/>
              </a:ext>
            </a:extLst>
          </p:cNvPr>
          <p:cNvSpPr txBox="1"/>
          <p:nvPr/>
        </p:nvSpPr>
        <p:spPr>
          <a:xfrm>
            <a:off x="10111036" y="1553427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92" name="Conector reto 91">
            <a:extLst>
              <a:ext uri="{FF2B5EF4-FFF2-40B4-BE49-F238E27FC236}">
                <a16:creationId xmlns:a16="http://schemas.microsoft.com/office/drawing/2014/main" id="{D5D85987-1139-4722-B969-8F490388B0AF}"/>
              </a:ext>
            </a:extLst>
          </p:cNvPr>
          <p:cNvCxnSpPr>
            <a:cxnSpLocks/>
          </p:cNvCxnSpPr>
          <p:nvPr/>
        </p:nvCxnSpPr>
        <p:spPr>
          <a:xfrm>
            <a:off x="10365254" y="1400316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3192E862-74B1-46D9-BE26-AF77ED7D1927}"/>
              </a:ext>
            </a:extLst>
          </p:cNvPr>
          <p:cNvSpPr txBox="1"/>
          <p:nvPr/>
        </p:nvSpPr>
        <p:spPr>
          <a:xfrm>
            <a:off x="10174100" y="95560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94" name="Conector reto 93">
            <a:extLst>
              <a:ext uri="{FF2B5EF4-FFF2-40B4-BE49-F238E27FC236}">
                <a16:creationId xmlns:a16="http://schemas.microsoft.com/office/drawing/2014/main" id="{9E16AF90-CC1B-44A2-AC8C-815772088F0F}"/>
              </a:ext>
            </a:extLst>
          </p:cNvPr>
          <p:cNvCxnSpPr>
            <a:cxnSpLocks/>
          </p:cNvCxnSpPr>
          <p:nvPr/>
        </p:nvCxnSpPr>
        <p:spPr>
          <a:xfrm>
            <a:off x="10356823" y="2014883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11316B06-0267-41F4-9A54-095B53CB16C8}"/>
              </a:ext>
            </a:extLst>
          </p:cNvPr>
          <p:cNvSpPr txBox="1"/>
          <p:nvPr/>
        </p:nvSpPr>
        <p:spPr>
          <a:xfrm>
            <a:off x="10178803" y="216001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05" name="Conector reto 104">
            <a:extLst>
              <a:ext uri="{FF2B5EF4-FFF2-40B4-BE49-F238E27FC236}">
                <a16:creationId xmlns:a16="http://schemas.microsoft.com/office/drawing/2014/main" id="{FCE1751A-F3CC-438E-95B4-1A7E6E70A3B4}"/>
              </a:ext>
            </a:extLst>
          </p:cNvPr>
          <p:cNvCxnSpPr>
            <a:cxnSpLocks/>
            <a:endCxn id="365" idx="0"/>
          </p:cNvCxnSpPr>
          <p:nvPr/>
        </p:nvCxnSpPr>
        <p:spPr>
          <a:xfrm>
            <a:off x="4908870" y="1967476"/>
            <a:ext cx="2563" cy="138851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CaixaDeTexto 363">
            <a:extLst>
              <a:ext uri="{FF2B5EF4-FFF2-40B4-BE49-F238E27FC236}">
                <a16:creationId xmlns:a16="http://schemas.microsoft.com/office/drawing/2014/main" id="{7CEC2E5E-4AD5-475E-83F8-B04B0DD00821}"/>
              </a:ext>
            </a:extLst>
          </p:cNvPr>
          <p:cNvSpPr txBox="1"/>
          <p:nvPr/>
        </p:nvSpPr>
        <p:spPr>
          <a:xfrm>
            <a:off x="4179425" y="3371761"/>
            <a:ext cx="34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365" name="CaixaDeTexto 364">
            <a:extLst>
              <a:ext uri="{FF2B5EF4-FFF2-40B4-BE49-F238E27FC236}">
                <a16:creationId xmlns:a16="http://schemas.microsoft.com/office/drawing/2014/main" id="{A5CC9B2E-1D9D-405F-B57D-C617BB95EC8F}"/>
              </a:ext>
            </a:extLst>
          </p:cNvPr>
          <p:cNvSpPr txBox="1"/>
          <p:nvPr/>
        </p:nvSpPr>
        <p:spPr>
          <a:xfrm>
            <a:off x="4672391" y="3355996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366" name="Conector reto 365">
            <a:extLst>
              <a:ext uri="{FF2B5EF4-FFF2-40B4-BE49-F238E27FC236}">
                <a16:creationId xmlns:a16="http://schemas.microsoft.com/office/drawing/2014/main" id="{EA4774D8-3175-4657-900A-A2929AA84229}"/>
              </a:ext>
            </a:extLst>
          </p:cNvPr>
          <p:cNvCxnSpPr>
            <a:cxnSpLocks/>
          </p:cNvCxnSpPr>
          <p:nvPr/>
        </p:nvCxnSpPr>
        <p:spPr>
          <a:xfrm>
            <a:off x="4549252" y="3587378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Conector reto 366">
            <a:extLst>
              <a:ext uri="{FF2B5EF4-FFF2-40B4-BE49-F238E27FC236}">
                <a16:creationId xmlns:a16="http://schemas.microsoft.com/office/drawing/2014/main" id="{2D29ADA8-5DEB-4DC0-B2E0-C4DE8CADF23F}"/>
              </a:ext>
            </a:extLst>
          </p:cNvPr>
          <p:cNvCxnSpPr>
            <a:cxnSpLocks/>
          </p:cNvCxnSpPr>
          <p:nvPr/>
        </p:nvCxnSpPr>
        <p:spPr>
          <a:xfrm>
            <a:off x="5077040" y="3602592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Conector reto 367">
            <a:extLst>
              <a:ext uri="{FF2B5EF4-FFF2-40B4-BE49-F238E27FC236}">
                <a16:creationId xmlns:a16="http://schemas.microsoft.com/office/drawing/2014/main" id="{F25682F3-B787-4FBC-88FA-4890917C50B7}"/>
              </a:ext>
            </a:extLst>
          </p:cNvPr>
          <p:cNvCxnSpPr>
            <a:cxnSpLocks/>
          </p:cNvCxnSpPr>
          <p:nvPr/>
        </p:nvCxnSpPr>
        <p:spPr>
          <a:xfrm>
            <a:off x="6070388" y="3198965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Conector reto 368">
            <a:extLst>
              <a:ext uri="{FF2B5EF4-FFF2-40B4-BE49-F238E27FC236}">
                <a16:creationId xmlns:a16="http://schemas.microsoft.com/office/drawing/2014/main" id="{8C601BAE-CF2B-433A-A536-3F34FD6CF050}"/>
              </a:ext>
            </a:extLst>
          </p:cNvPr>
          <p:cNvCxnSpPr>
            <a:cxnSpLocks/>
          </p:cNvCxnSpPr>
          <p:nvPr/>
        </p:nvCxnSpPr>
        <p:spPr>
          <a:xfrm>
            <a:off x="5667468" y="3587034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CaixaDeTexto 369">
            <a:extLst>
              <a:ext uri="{FF2B5EF4-FFF2-40B4-BE49-F238E27FC236}">
                <a16:creationId xmlns:a16="http://schemas.microsoft.com/office/drawing/2014/main" id="{5F3DBB6E-EE53-46A3-858D-92CE24FB090B}"/>
              </a:ext>
            </a:extLst>
          </p:cNvPr>
          <p:cNvSpPr txBox="1"/>
          <p:nvPr/>
        </p:nvSpPr>
        <p:spPr>
          <a:xfrm>
            <a:off x="5778663" y="3355901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371" name="CaixaDeTexto 370">
            <a:extLst>
              <a:ext uri="{FF2B5EF4-FFF2-40B4-BE49-F238E27FC236}">
                <a16:creationId xmlns:a16="http://schemas.microsoft.com/office/drawing/2014/main" id="{E5F0F61F-040E-4FA5-9F2C-A5019BA6D88B}"/>
              </a:ext>
            </a:extLst>
          </p:cNvPr>
          <p:cNvSpPr txBox="1"/>
          <p:nvPr/>
        </p:nvSpPr>
        <p:spPr>
          <a:xfrm>
            <a:off x="5224895" y="3355996"/>
            <a:ext cx="46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372" name="CaixaDeTexto 371">
            <a:extLst>
              <a:ext uri="{FF2B5EF4-FFF2-40B4-BE49-F238E27FC236}">
                <a16:creationId xmlns:a16="http://schemas.microsoft.com/office/drawing/2014/main" id="{7D8704CD-230B-4485-B40A-326FA48EF09F}"/>
              </a:ext>
            </a:extLst>
          </p:cNvPr>
          <p:cNvSpPr txBox="1"/>
          <p:nvPr/>
        </p:nvSpPr>
        <p:spPr>
          <a:xfrm>
            <a:off x="5763100" y="2778964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374" name="Conector reto 373">
            <a:extLst>
              <a:ext uri="{FF2B5EF4-FFF2-40B4-BE49-F238E27FC236}">
                <a16:creationId xmlns:a16="http://schemas.microsoft.com/office/drawing/2014/main" id="{BD8C502C-C0BB-43C3-A5E7-60536AF50FF7}"/>
              </a:ext>
            </a:extLst>
          </p:cNvPr>
          <p:cNvCxnSpPr>
            <a:cxnSpLocks/>
          </p:cNvCxnSpPr>
          <p:nvPr/>
        </p:nvCxnSpPr>
        <p:spPr>
          <a:xfrm>
            <a:off x="5988010" y="3198965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Conector reto 374">
            <a:extLst>
              <a:ext uri="{FF2B5EF4-FFF2-40B4-BE49-F238E27FC236}">
                <a16:creationId xmlns:a16="http://schemas.microsoft.com/office/drawing/2014/main" id="{583D1BBC-2972-445D-BD8E-C78AC1B29343}"/>
              </a:ext>
            </a:extLst>
          </p:cNvPr>
          <p:cNvCxnSpPr>
            <a:cxnSpLocks/>
          </p:cNvCxnSpPr>
          <p:nvPr/>
        </p:nvCxnSpPr>
        <p:spPr>
          <a:xfrm>
            <a:off x="6232030" y="3611748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CaixaDeTexto 375">
            <a:extLst>
              <a:ext uri="{FF2B5EF4-FFF2-40B4-BE49-F238E27FC236}">
                <a16:creationId xmlns:a16="http://schemas.microsoft.com/office/drawing/2014/main" id="{D39CA369-1557-40DE-B6AB-A60A88B3C908}"/>
              </a:ext>
            </a:extLst>
          </p:cNvPr>
          <p:cNvSpPr txBox="1"/>
          <p:nvPr/>
        </p:nvSpPr>
        <p:spPr>
          <a:xfrm>
            <a:off x="6389014" y="3393274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377" name="Conector reto 376">
            <a:extLst>
              <a:ext uri="{FF2B5EF4-FFF2-40B4-BE49-F238E27FC236}">
                <a16:creationId xmlns:a16="http://schemas.microsoft.com/office/drawing/2014/main" id="{2D9D406F-C960-4C1A-B4F7-6993E79926F1}"/>
              </a:ext>
            </a:extLst>
          </p:cNvPr>
          <p:cNvCxnSpPr>
            <a:cxnSpLocks/>
          </p:cNvCxnSpPr>
          <p:nvPr/>
        </p:nvCxnSpPr>
        <p:spPr>
          <a:xfrm>
            <a:off x="6643232" y="3240163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CaixaDeTexto 377">
            <a:extLst>
              <a:ext uri="{FF2B5EF4-FFF2-40B4-BE49-F238E27FC236}">
                <a16:creationId xmlns:a16="http://schemas.microsoft.com/office/drawing/2014/main" id="{40A892A4-ED61-4135-9D9D-F47DF7DFAD3C}"/>
              </a:ext>
            </a:extLst>
          </p:cNvPr>
          <p:cNvSpPr txBox="1"/>
          <p:nvPr/>
        </p:nvSpPr>
        <p:spPr>
          <a:xfrm>
            <a:off x="6452078" y="279544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79" name="Conector reto 378">
            <a:extLst>
              <a:ext uri="{FF2B5EF4-FFF2-40B4-BE49-F238E27FC236}">
                <a16:creationId xmlns:a16="http://schemas.microsoft.com/office/drawing/2014/main" id="{197CA4A0-9E67-4835-9810-D8CBE7ECEEAC}"/>
              </a:ext>
            </a:extLst>
          </p:cNvPr>
          <p:cNvCxnSpPr>
            <a:cxnSpLocks/>
          </p:cNvCxnSpPr>
          <p:nvPr/>
        </p:nvCxnSpPr>
        <p:spPr>
          <a:xfrm>
            <a:off x="6634801" y="3854730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CaixaDeTexto 379">
            <a:extLst>
              <a:ext uri="{FF2B5EF4-FFF2-40B4-BE49-F238E27FC236}">
                <a16:creationId xmlns:a16="http://schemas.microsoft.com/office/drawing/2014/main" id="{BBECD92F-D82B-40C7-A3D3-6EA6C2990333}"/>
              </a:ext>
            </a:extLst>
          </p:cNvPr>
          <p:cNvSpPr txBox="1"/>
          <p:nvPr/>
        </p:nvSpPr>
        <p:spPr>
          <a:xfrm>
            <a:off x="6456781" y="399986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81" name="Conector reto 380">
            <a:extLst>
              <a:ext uri="{FF2B5EF4-FFF2-40B4-BE49-F238E27FC236}">
                <a16:creationId xmlns:a16="http://schemas.microsoft.com/office/drawing/2014/main" id="{8046F1D0-D2A3-426D-B15B-F307F4DA15B4}"/>
              </a:ext>
            </a:extLst>
          </p:cNvPr>
          <p:cNvCxnSpPr>
            <a:cxnSpLocks/>
          </p:cNvCxnSpPr>
          <p:nvPr/>
        </p:nvCxnSpPr>
        <p:spPr>
          <a:xfrm>
            <a:off x="6815384" y="3621989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" name="CaixaDeTexto 381">
            <a:extLst>
              <a:ext uri="{FF2B5EF4-FFF2-40B4-BE49-F238E27FC236}">
                <a16:creationId xmlns:a16="http://schemas.microsoft.com/office/drawing/2014/main" id="{4A793AA2-820A-4196-BE86-409984983160}"/>
              </a:ext>
            </a:extLst>
          </p:cNvPr>
          <p:cNvSpPr txBox="1"/>
          <p:nvPr/>
        </p:nvSpPr>
        <p:spPr>
          <a:xfrm>
            <a:off x="6947657" y="3403515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383" name="Conector reto 382">
            <a:extLst>
              <a:ext uri="{FF2B5EF4-FFF2-40B4-BE49-F238E27FC236}">
                <a16:creationId xmlns:a16="http://schemas.microsoft.com/office/drawing/2014/main" id="{7F48EFCA-DFE3-4EF7-A970-B67538B6AE5A}"/>
              </a:ext>
            </a:extLst>
          </p:cNvPr>
          <p:cNvCxnSpPr>
            <a:cxnSpLocks/>
          </p:cNvCxnSpPr>
          <p:nvPr/>
        </p:nvCxnSpPr>
        <p:spPr>
          <a:xfrm>
            <a:off x="7201875" y="3250404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CaixaDeTexto 383">
            <a:extLst>
              <a:ext uri="{FF2B5EF4-FFF2-40B4-BE49-F238E27FC236}">
                <a16:creationId xmlns:a16="http://schemas.microsoft.com/office/drawing/2014/main" id="{88EAB35D-9809-45C0-BF35-8A083A201FC8}"/>
              </a:ext>
            </a:extLst>
          </p:cNvPr>
          <p:cNvSpPr txBox="1"/>
          <p:nvPr/>
        </p:nvSpPr>
        <p:spPr>
          <a:xfrm>
            <a:off x="7010721" y="280568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85" name="Conector reto 384">
            <a:extLst>
              <a:ext uri="{FF2B5EF4-FFF2-40B4-BE49-F238E27FC236}">
                <a16:creationId xmlns:a16="http://schemas.microsoft.com/office/drawing/2014/main" id="{47F6F92C-2E2F-4417-AC50-C51019A54FA5}"/>
              </a:ext>
            </a:extLst>
          </p:cNvPr>
          <p:cNvCxnSpPr>
            <a:cxnSpLocks/>
          </p:cNvCxnSpPr>
          <p:nvPr/>
        </p:nvCxnSpPr>
        <p:spPr>
          <a:xfrm>
            <a:off x="7193444" y="3864971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6" name="CaixaDeTexto 385">
            <a:extLst>
              <a:ext uri="{FF2B5EF4-FFF2-40B4-BE49-F238E27FC236}">
                <a16:creationId xmlns:a16="http://schemas.microsoft.com/office/drawing/2014/main" id="{E27B6DBC-DA76-41B5-A376-F1C49286018A}"/>
              </a:ext>
            </a:extLst>
          </p:cNvPr>
          <p:cNvSpPr txBox="1"/>
          <p:nvPr/>
        </p:nvSpPr>
        <p:spPr>
          <a:xfrm>
            <a:off x="7015424" y="401010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87" name="Conector reto 386">
            <a:extLst>
              <a:ext uri="{FF2B5EF4-FFF2-40B4-BE49-F238E27FC236}">
                <a16:creationId xmlns:a16="http://schemas.microsoft.com/office/drawing/2014/main" id="{4792835B-552D-4229-8FB4-C91CDE0F56F3}"/>
              </a:ext>
            </a:extLst>
          </p:cNvPr>
          <p:cNvCxnSpPr>
            <a:cxnSpLocks/>
          </p:cNvCxnSpPr>
          <p:nvPr/>
        </p:nvCxnSpPr>
        <p:spPr>
          <a:xfrm>
            <a:off x="7340473" y="3636462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" name="CaixaDeTexto 387">
            <a:extLst>
              <a:ext uri="{FF2B5EF4-FFF2-40B4-BE49-F238E27FC236}">
                <a16:creationId xmlns:a16="http://schemas.microsoft.com/office/drawing/2014/main" id="{DAFD1F11-8849-47AB-B55A-C28442ED0634}"/>
              </a:ext>
            </a:extLst>
          </p:cNvPr>
          <p:cNvSpPr txBox="1"/>
          <p:nvPr/>
        </p:nvSpPr>
        <p:spPr>
          <a:xfrm>
            <a:off x="7460391" y="3405631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389" name="Conector reto 388">
            <a:extLst>
              <a:ext uri="{FF2B5EF4-FFF2-40B4-BE49-F238E27FC236}">
                <a16:creationId xmlns:a16="http://schemas.microsoft.com/office/drawing/2014/main" id="{7B618C6E-8A10-4867-B737-D19AFB2BBE86}"/>
              </a:ext>
            </a:extLst>
          </p:cNvPr>
          <p:cNvCxnSpPr>
            <a:cxnSpLocks/>
          </p:cNvCxnSpPr>
          <p:nvPr/>
        </p:nvCxnSpPr>
        <p:spPr>
          <a:xfrm>
            <a:off x="7714609" y="3252520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" name="CaixaDeTexto 389">
            <a:extLst>
              <a:ext uri="{FF2B5EF4-FFF2-40B4-BE49-F238E27FC236}">
                <a16:creationId xmlns:a16="http://schemas.microsoft.com/office/drawing/2014/main" id="{3C53C182-9BDF-4249-A36D-7D74EB082329}"/>
              </a:ext>
            </a:extLst>
          </p:cNvPr>
          <p:cNvSpPr txBox="1"/>
          <p:nvPr/>
        </p:nvSpPr>
        <p:spPr>
          <a:xfrm>
            <a:off x="7523455" y="280780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91" name="Conector reto 390">
            <a:extLst>
              <a:ext uri="{FF2B5EF4-FFF2-40B4-BE49-F238E27FC236}">
                <a16:creationId xmlns:a16="http://schemas.microsoft.com/office/drawing/2014/main" id="{AAC96352-2C09-4CA2-8B42-93FF30C0FEC7}"/>
              </a:ext>
            </a:extLst>
          </p:cNvPr>
          <p:cNvCxnSpPr>
            <a:cxnSpLocks/>
          </p:cNvCxnSpPr>
          <p:nvPr/>
        </p:nvCxnSpPr>
        <p:spPr>
          <a:xfrm>
            <a:off x="7706178" y="3867087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2" name="CaixaDeTexto 391">
            <a:extLst>
              <a:ext uri="{FF2B5EF4-FFF2-40B4-BE49-F238E27FC236}">
                <a16:creationId xmlns:a16="http://schemas.microsoft.com/office/drawing/2014/main" id="{DC4137BF-4996-4699-8E42-B258D7E8A7DD}"/>
              </a:ext>
            </a:extLst>
          </p:cNvPr>
          <p:cNvSpPr txBox="1"/>
          <p:nvPr/>
        </p:nvSpPr>
        <p:spPr>
          <a:xfrm>
            <a:off x="7528158" y="401222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93" name="Conector reto 392">
            <a:extLst>
              <a:ext uri="{FF2B5EF4-FFF2-40B4-BE49-F238E27FC236}">
                <a16:creationId xmlns:a16="http://schemas.microsoft.com/office/drawing/2014/main" id="{A7911CCD-574E-4B19-992C-887A970AAC05}"/>
              </a:ext>
            </a:extLst>
          </p:cNvPr>
          <p:cNvCxnSpPr>
            <a:cxnSpLocks/>
          </p:cNvCxnSpPr>
          <p:nvPr/>
        </p:nvCxnSpPr>
        <p:spPr>
          <a:xfrm>
            <a:off x="7886761" y="3634346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CaixaDeTexto 393">
            <a:extLst>
              <a:ext uri="{FF2B5EF4-FFF2-40B4-BE49-F238E27FC236}">
                <a16:creationId xmlns:a16="http://schemas.microsoft.com/office/drawing/2014/main" id="{EC42E180-A4AC-487A-8EA5-901B87C8B9D9}"/>
              </a:ext>
            </a:extLst>
          </p:cNvPr>
          <p:cNvSpPr txBox="1"/>
          <p:nvPr/>
        </p:nvSpPr>
        <p:spPr>
          <a:xfrm>
            <a:off x="8006676" y="3403515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395" name="Conector reto 394">
            <a:extLst>
              <a:ext uri="{FF2B5EF4-FFF2-40B4-BE49-F238E27FC236}">
                <a16:creationId xmlns:a16="http://schemas.microsoft.com/office/drawing/2014/main" id="{C4BF5DBB-5B06-4B71-BB7E-3139AA334710}"/>
              </a:ext>
            </a:extLst>
          </p:cNvPr>
          <p:cNvCxnSpPr>
            <a:cxnSpLocks/>
          </p:cNvCxnSpPr>
          <p:nvPr/>
        </p:nvCxnSpPr>
        <p:spPr>
          <a:xfrm>
            <a:off x="8260894" y="3250404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6" name="CaixaDeTexto 395">
            <a:extLst>
              <a:ext uri="{FF2B5EF4-FFF2-40B4-BE49-F238E27FC236}">
                <a16:creationId xmlns:a16="http://schemas.microsoft.com/office/drawing/2014/main" id="{241E4C23-933A-4BD3-9F3B-D913FE39694D}"/>
              </a:ext>
            </a:extLst>
          </p:cNvPr>
          <p:cNvSpPr txBox="1"/>
          <p:nvPr/>
        </p:nvSpPr>
        <p:spPr>
          <a:xfrm>
            <a:off x="8069740" y="280568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397" name="Conector reto 396">
            <a:extLst>
              <a:ext uri="{FF2B5EF4-FFF2-40B4-BE49-F238E27FC236}">
                <a16:creationId xmlns:a16="http://schemas.microsoft.com/office/drawing/2014/main" id="{BDF26A32-AC00-45AC-ACFE-C4991ACF95A0}"/>
              </a:ext>
            </a:extLst>
          </p:cNvPr>
          <p:cNvCxnSpPr>
            <a:cxnSpLocks/>
          </p:cNvCxnSpPr>
          <p:nvPr/>
        </p:nvCxnSpPr>
        <p:spPr>
          <a:xfrm>
            <a:off x="8252463" y="3864971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CaixaDeTexto 397">
            <a:extLst>
              <a:ext uri="{FF2B5EF4-FFF2-40B4-BE49-F238E27FC236}">
                <a16:creationId xmlns:a16="http://schemas.microsoft.com/office/drawing/2014/main" id="{8D53759A-C604-4370-9CB4-AA5C4C7DFDA0}"/>
              </a:ext>
            </a:extLst>
          </p:cNvPr>
          <p:cNvSpPr txBox="1"/>
          <p:nvPr/>
        </p:nvSpPr>
        <p:spPr>
          <a:xfrm>
            <a:off x="8074443" y="401010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43" name="Conector reto 542">
            <a:extLst>
              <a:ext uri="{FF2B5EF4-FFF2-40B4-BE49-F238E27FC236}">
                <a16:creationId xmlns:a16="http://schemas.microsoft.com/office/drawing/2014/main" id="{004B8401-9835-401B-AA74-BFA3D9F19855}"/>
              </a:ext>
            </a:extLst>
          </p:cNvPr>
          <p:cNvCxnSpPr>
            <a:cxnSpLocks/>
          </p:cNvCxnSpPr>
          <p:nvPr/>
        </p:nvCxnSpPr>
        <p:spPr>
          <a:xfrm>
            <a:off x="10537406" y="1775430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5" name="CaixaDeTexto 544">
            <a:extLst>
              <a:ext uri="{FF2B5EF4-FFF2-40B4-BE49-F238E27FC236}">
                <a16:creationId xmlns:a16="http://schemas.microsoft.com/office/drawing/2014/main" id="{26DEE3D5-21F4-4E60-B12C-D5E81135EDC5}"/>
              </a:ext>
            </a:extLst>
          </p:cNvPr>
          <p:cNvSpPr txBox="1"/>
          <p:nvPr/>
        </p:nvSpPr>
        <p:spPr>
          <a:xfrm>
            <a:off x="10767141" y="1548392"/>
            <a:ext cx="34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188" name="CaixaDeTexto 187">
            <a:extLst>
              <a:ext uri="{FF2B5EF4-FFF2-40B4-BE49-F238E27FC236}">
                <a16:creationId xmlns:a16="http://schemas.microsoft.com/office/drawing/2014/main" id="{35D4B2B7-C989-47AE-AD68-4C62D2FBA873}"/>
              </a:ext>
            </a:extLst>
          </p:cNvPr>
          <p:cNvSpPr txBox="1"/>
          <p:nvPr/>
        </p:nvSpPr>
        <p:spPr>
          <a:xfrm>
            <a:off x="3537409" y="4449581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</a:t>
            </a:r>
          </a:p>
        </p:txBody>
      </p:sp>
      <p:cxnSp>
        <p:nvCxnSpPr>
          <p:cNvPr id="189" name="Conector reto 188">
            <a:extLst>
              <a:ext uri="{FF2B5EF4-FFF2-40B4-BE49-F238E27FC236}">
                <a16:creationId xmlns:a16="http://schemas.microsoft.com/office/drawing/2014/main" id="{50AE0397-9739-4DCA-A989-6F2F136A3380}"/>
              </a:ext>
            </a:extLst>
          </p:cNvPr>
          <p:cNvCxnSpPr>
            <a:cxnSpLocks/>
          </p:cNvCxnSpPr>
          <p:nvPr/>
        </p:nvCxnSpPr>
        <p:spPr>
          <a:xfrm>
            <a:off x="3791627" y="4271070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CaixaDeTexto 189">
            <a:extLst>
              <a:ext uri="{FF2B5EF4-FFF2-40B4-BE49-F238E27FC236}">
                <a16:creationId xmlns:a16="http://schemas.microsoft.com/office/drawing/2014/main" id="{4BF64507-CF5E-462D-9C0B-1FED318F61AA}"/>
              </a:ext>
            </a:extLst>
          </p:cNvPr>
          <p:cNvSpPr txBox="1"/>
          <p:nvPr/>
        </p:nvSpPr>
        <p:spPr>
          <a:xfrm>
            <a:off x="3575073" y="383905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191" name="Conector reto 190">
            <a:extLst>
              <a:ext uri="{FF2B5EF4-FFF2-40B4-BE49-F238E27FC236}">
                <a16:creationId xmlns:a16="http://schemas.microsoft.com/office/drawing/2014/main" id="{FEFE5FE5-0624-44E5-A16C-275DB1D2151E}"/>
              </a:ext>
            </a:extLst>
          </p:cNvPr>
          <p:cNvCxnSpPr>
            <a:cxnSpLocks/>
          </p:cNvCxnSpPr>
          <p:nvPr/>
        </p:nvCxnSpPr>
        <p:spPr>
          <a:xfrm>
            <a:off x="3757796" y="4898337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CaixaDeTexto 191">
            <a:extLst>
              <a:ext uri="{FF2B5EF4-FFF2-40B4-BE49-F238E27FC236}">
                <a16:creationId xmlns:a16="http://schemas.microsoft.com/office/drawing/2014/main" id="{D589C3F6-B675-42C9-AF4C-B19F8D3E59C0}"/>
              </a:ext>
            </a:extLst>
          </p:cNvPr>
          <p:cNvSpPr txBox="1"/>
          <p:nvPr/>
        </p:nvSpPr>
        <p:spPr>
          <a:xfrm>
            <a:off x="3507210" y="5048683"/>
            <a:ext cx="59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  <a:r>
              <a:rPr kumimoji="0" lang="pt-BR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-</a:t>
            </a:r>
          </a:p>
        </p:txBody>
      </p:sp>
      <p:sp>
        <p:nvSpPr>
          <p:cNvPr id="194" name="CaixaDeTexto 193">
            <a:extLst>
              <a:ext uri="{FF2B5EF4-FFF2-40B4-BE49-F238E27FC236}">
                <a16:creationId xmlns:a16="http://schemas.microsoft.com/office/drawing/2014/main" id="{827E98E8-6004-4B35-A659-E4BA84C82C74}"/>
              </a:ext>
            </a:extLst>
          </p:cNvPr>
          <p:cNvSpPr txBox="1"/>
          <p:nvPr/>
        </p:nvSpPr>
        <p:spPr>
          <a:xfrm>
            <a:off x="3063782" y="4412590"/>
            <a:ext cx="34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  <a:endParaRPr kumimoji="0" lang="pt-BR" sz="2400" b="1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198" name="Conector reto 197">
            <a:extLst>
              <a:ext uri="{FF2B5EF4-FFF2-40B4-BE49-F238E27FC236}">
                <a16:creationId xmlns:a16="http://schemas.microsoft.com/office/drawing/2014/main" id="{05A7A151-8110-43F0-B03F-140BB1D295B8}"/>
              </a:ext>
            </a:extLst>
          </p:cNvPr>
          <p:cNvCxnSpPr>
            <a:cxnSpLocks/>
          </p:cNvCxnSpPr>
          <p:nvPr/>
        </p:nvCxnSpPr>
        <p:spPr>
          <a:xfrm>
            <a:off x="4914002" y="3817564"/>
            <a:ext cx="0" cy="54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CaixaDeTexto 198">
            <a:extLst>
              <a:ext uri="{FF2B5EF4-FFF2-40B4-BE49-F238E27FC236}">
                <a16:creationId xmlns:a16="http://schemas.microsoft.com/office/drawing/2014/main" id="{2399B7D3-1E04-43FD-A1C3-378B9C11E5B3}"/>
              </a:ext>
            </a:extLst>
          </p:cNvPr>
          <p:cNvSpPr txBox="1"/>
          <p:nvPr/>
        </p:nvSpPr>
        <p:spPr>
          <a:xfrm>
            <a:off x="5287424" y="4422781"/>
            <a:ext cx="34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200" name="CaixaDeTexto 199">
            <a:extLst>
              <a:ext uri="{FF2B5EF4-FFF2-40B4-BE49-F238E27FC236}">
                <a16:creationId xmlns:a16="http://schemas.microsoft.com/office/drawing/2014/main" id="{8766ED2C-FACA-4F1B-92E4-F14FED5F3DFC}"/>
              </a:ext>
            </a:extLst>
          </p:cNvPr>
          <p:cNvSpPr txBox="1"/>
          <p:nvPr/>
        </p:nvSpPr>
        <p:spPr>
          <a:xfrm>
            <a:off x="4675984" y="4407016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02" name="Conector reto 201">
            <a:extLst>
              <a:ext uri="{FF2B5EF4-FFF2-40B4-BE49-F238E27FC236}">
                <a16:creationId xmlns:a16="http://schemas.microsoft.com/office/drawing/2014/main" id="{612DA800-8224-40CB-B2E3-4E29D7E2AD2E}"/>
              </a:ext>
            </a:extLst>
          </p:cNvPr>
          <p:cNvCxnSpPr>
            <a:cxnSpLocks/>
          </p:cNvCxnSpPr>
          <p:nvPr/>
        </p:nvCxnSpPr>
        <p:spPr>
          <a:xfrm>
            <a:off x="5080633" y="4653612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ector reto 202">
            <a:extLst>
              <a:ext uri="{FF2B5EF4-FFF2-40B4-BE49-F238E27FC236}">
                <a16:creationId xmlns:a16="http://schemas.microsoft.com/office/drawing/2014/main" id="{D55E22F8-7F40-4715-AAC3-85B23184616B}"/>
              </a:ext>
            </a:extLst>
          </p:cNvPr>
          <p:cNvCxnSpPr>
            <a:cxnSpLocks/>
          </p:cNvCxnSpPr>
          <p:nvPr/>
        </p:nvCxnSpPr>
        <p:spPr>
          <a:xfrm>
            <a:off x="4915024" y="4861266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CaixaDeTexto 203">
            <a:extLst>
              <a:ext uri="{FF2B5EF4-FFF2-40B4-BE49-F238E27FC236}">
                <a16:creationId xmlns:a16="http://schemas.microsoft.com/office/drawing/2014/main" id="{4A0A72C9-A69A-4B22-881B-781F22471DE5}"/>
              </a:ext>
            </a:extLst>
          </p:cNvPr>
          <p:cNvSpPr txBox="1"/>
          <p:nvPr/>
        </p:nvSpPr>
        <p:spPr>
          <a:xfrm>
            <a:off x="4737004" y="504347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05" name="Conector reto 204">
            <a:extLst>
              <a:ext uri="{FF2B5EF4-FFF2-40B4-BE49-F238E27FC236}">
                <a16:creationId xmlns:a16="http://schemas.microsoft.com/office/drawing/2014/main" id="{0C52E008-D756-441E-8C82-1308173E508E}"/>
              </a:ext>
            </a:extLst>
          </p:cNvPr>
          <p:cNvCxnSpPr>
            <a:cxnSpLocks/>
          </p:cNvCxnSpPr>
          <p:nvPr/>
        </p:nvCxnSpPr>
        <p:spPr>
          <a:xfrm>
            <a:off x="3952171" y="4643791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ector reto 205">
            <a:extLst>
              <a:ext uri="{FF2B5EF4-FFF2-40B4-BE49-F238E27FC236}">
                <a16:creationId xmlns:a16="http://schemas.microsoft.com/office/drawing/2014/main" id="{F5F26CF5-885A-4DC8-82FB-C0C5FBE89AB1}"/>
              </a:ext>
            </a:extLst>
          </p:cNvPr>
          <p:cNvCxnSpPr>
            <a:cxnSpLocks/>
          </p:cNvCxnSpPr>
          <p:nvPr/>
        </p:nvCxnSpPr>
        <p:spPr>
          <a:xfrm>
            <a:off x="4542599" y="4628233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CaixaDeTexto 206">
            <a:extLst>
              <a:ext uri="{FF2B5EF4-FFF2-40B4-BE49-F238E27FC236}">
                <a16:creationId xmlns:a16="http://schemas.microsoft.com/office/drawing/2014/main" id="{F1C32721-BDA7-4EF5-8CBB-04DEF197D911}"/>
              </a:ext>
            </a:extLst>
          </p:cNvPr>
          <p:cNvSpPr txBox="1"/>
          <p:nvPr/>
        </p:nvSpPr>
        <p:spPr>
          <a:xfrm>
            <a:off x="4100026" y="4397195"/>
            <a:ext cx="46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208" name="Conector reto 207">
            <a:extLst>
              <a:ext uri="{FF2B5EF4-FFF2-40B4-BE49-F238E27FC236}">
                <a16:creationId xmlns:a16="http://schemas.microsoft.com/office/drawing/2014/main" id="{01EEAF92-39C1-488D-AA3C-5A256EF0004C}"/>
              </a:ext>
            </a:extLst>
          </p:cNvPr>
          <p:cNvCxnSpPr>
            <a:cxnSpLocks/>
          </p:cNvCxnSpPr>
          <p:nvPr/>
        </p:nvCxnSpPr>
        <p:spPr>
          <a:xfrm>
            <a:off x="3419322" y="4643421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ector reto 208">
            <a:extLst>
              <a:ext uri="{FF2B5EF4-FFF2-40B4-BE49-F238E27FC236}">
                <a16:creationId xmlns:a16="http://schemas.microsoft.com/office/drawing/2014/main" id="{A0552E5D-E02E-4BA9-B858-A77077358EE0}"/>
              </a:ext>
            </a:extLst>
          </p:cNvPr>
          <p:cNvCxnSpPr>
            <a:cxnSpLocks/>
          </p:cNvCxnSpPr>
          <p:nvPr/>
        </p:nvCxnSpPr>
        <p:spPr>
          <a:xfrm>
            <a:off x="3712392" y="4271679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CaixaDeTexto 218">
            <a:extLst>
              <a:ext uri="{FF2B5EF4-FFF2-40B4-BE49-F238E27FC236}">
                <a16:creationId xmlns:a16="http://schemas.microsoft.com/office/drawing/2014/main" id="{E4CB8E78-0D5B-4157-A082-7645BF5FFEAF}"/>
              </a:ext>
            </a:extLst>
          </p:cNvPr>
          <p:cNvSpPr txBox="1"/>
          <p:nvPr/>
        </p:nvSpPr>
        <p:spPr>
          <a:xfrm>
            <a:off x="2450059" y="4421274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20" name="Conector reto 219">
            <a:extLst>
              <a:ext uri="{FF2B5EF4-FFF2-40B4-BE49-F238E27FC236}">
                <a16:creationId xmlns:a16="http://schemas.microsoft.com/office/drawing/2014/main" id="{C95F3549-B5BA-4B54-A6AF-ACBACE716D84}"/>
              </a:ext>
            </a:extLst>
          </p:cNvPr>
          <p:cNvCxnSpPr>
            <a:cxnSpLocks/>
          </p:cNvCxnSpPr>
          <p:nvPr/>
        </p:nvCxnSpPr>
        <p:spPr>
          <a:xfrm>
            <a:off x="2704277" y="4268163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CaixaDeTexto 220">
            <a:extLst>
              <a:ext uri="{FF2B5EF4-FFF2-40B4-BE49-F238E27FC236}">
                <a16:creationId xmlns:a16="http://schemas.microsoft.com/office/drawing/2014/main" id="{C583BD95-C843-4117-928B-D6079F7F8258}"/>
              </a:ext>
            </a:extLst>
          </p:cNvPr>
          <p:cNvSpPr txBox="1"/>
          <p:nvPr/>
        </p:nvSpPr>
        <p:spPr>
          <a:xfrm>
            <a:off x="2513123" y="382344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22" name="Conector reto 221">
            <a:extLst>
              <a:ext uri="{FF2B5EF4-FFF2-40B4-BE49-F238E27FC236}">
                <a16:creationId xmlns:a16="http://schemas.microsoft.com/office/drawing/2014/main" id="{0959B4E2-481C-49C1-9768-B4F68B8061EB}"/>
              </a:ext>
            </a:extLst>
          </p:cNvPr>
          <p:cNvCxnSpPr>
            <a:cxnSpLocks/>
          </p:cNvCxnSpPr>
          <p:nvPr/>
        </p:nvCxnSpPr>
        <p:spPr>
          <a:xfrm>
            <a:off x="2695846" y="4882730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CaixaDeTexto 222">
            <a:extLst>
              <a:ext uri="{FF2B5EF4-FFF2-40B4-BE49-F238E27FC236}">
                <a16:creationId xmlns:a16="http://schemas.microsoft.com/office/drawing/2014/main" id="{75A1917D-870D-4007-BA69-9D944AD651E0}"/>
              </a:ext>
            </a:extLst>
          </p:cNvPr>
          <p:cNvSpPr txBox="1"/>
          <p:nvPr/>
        </p:nvSpPr>
        <p:spPr>
          <a:xfrm>
            <a:off x="2517826" y="502786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24" name="Conector reto 223">
            <a:extLst>
              <a:ext uri="{FF2B5EF4-FFF2-40B4-BE49-F238E27FC236}">
                <a16:creationId xmlns:a16="http://schemas.microsoft.com/office/drawing/2014/main" id="{66AD48A5-C725-4C1E-A22A-FFA3DD3DC842}"/>
              </a:ext>
            </a:extLst>
          </p:cNvPr>
          <p:cNvCxnSpPr>
            <a:cxnSpLocks/>
          </p:cNvCxnSpPr>
          <p:nvPr/>
        </p:nvCxnSpPr>
        <p:spPr>
          <a:xfrm>
            <a:off x="2864109" y="4650317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CaixaDeTexto 229">
            <a:extLst>
              <a:ext uri="{FF2B5EF4-FFF2-40B4-BE49-F238E27FC236}">
                <a16:creationId xmlns:a16="http://schemas.microsoft.com/office/drawing/2014/main" id="{ED364B1B-D71B-4A98-A15B-6EA26B8AD10C}"/>
              </a:ext>
            </a:extLst>
          </p:cNvPr>
          <p:cNvSpPr txBox="1"/>
          <p:nvPr/>
        </p:nvSpPr>
        <p:spPr>
          <a:xfrm>
            <a:off x="1910683" y="4415014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31" name="Conector reto 230">
            <a:extLst>
              <a:ext uri="{FF2B5EF4-FFF2-40B4-BE49-F238E27FC236}">
                <a16:creationId xmlns:a16="http://schemas.microsoft.com/office/drawing/2014/main" id="{42DC803E-CA9C-4B6A-98DB-9A79E7CE3A86}"/>
              </a:ext>
            </a:extLst>
          </p:cNvPr>
          <p:cNvCxnSpPr>
            <a:cxnSpLocks/>
          </p:cNvCxnSpPr>
          <p:nvPr/>
        </p:nvCxnSpPr>
        <p:spPr>
          <a:xfrm>
            <a:off x="2164901" y="4261903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CaixaDeTexto 231">
            <a:extLst>
              <a:ext uri="{FF2B5EF4-FFF2-40B4-BE49-F238E27FC236}">
                <a16:creationId xmlns:a16="http://schemas.microsoft.com/office/drawing/2014/main" id="{D2A6FC1F-9E61-47B8-9A1A-3FF06545B037}"/>
              </a:ext>
            </a:extLst>
          </p:cNvPr>
          <p:cNvSpPr txBox="1"/>
          <p:nvPr/>
        </p:nvSpPr>
        <p:spPr>
          <a:xfrm>
            <a:off x="1973747" y="381718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33" name="Conector reto 232">
            <a:extLst>
              <a:ext uri="{FF2B5EF4-FFF2-40B4-BE49-F238E27FC236}">
                <a16:creationId xmlns:a16="http://schemas.microsoft.com/office/drawing/2014/main" id="{01F598E1-2A06-4403-9309-DEB9D41B7788}"/>
              </a:ext>
            </a:extLst>
          </p:cNvPr>
          <p:cNvCxnSpPr>
            <a:cxnSpLocks/>
          </p:cNvCxnSpPr>
          <p:nvPr/>
        </p:nvCxnSpPr>
        <p:spPr>
          <a:xfrm>
            <a:off x="2156470" y="4876470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CaixaDeTexto 233">
            <a:extLst>
              <a:ext uri="{FF2B5EF4-FFF2-40B4-BE49-F238E27FC236}">
                <a16:creationId xmlns:a16="http://schemas.microsoft.com/office/drawing/2014/main" id="{37A06B8C-EEA3-4DCD-9C35-54881692A5A1}"/>
              </a:ext>
            </a:extLst>
          </p:cNvPr>
          <p:cNvSpPr txBox="1"/>
          <p:nvPr/>
        </p:nvSpPr>
        <p:spPr>
          <a:xfrm>
            <a:off x="1978450" y="502160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35" name="Conector reto 234">
            <a:extLst>
              <a:ext uri="{FF2B5EF4-FFF2-40B4-BE49-F238E27FC236}">
                <a16:creationId xmlns:a16="http://schemas.microsoft.com/office/drawing/2014/main" id="{C36F4B0C-2D80-4025-850C-D8354B34354D}"/>
              </a:ext>
            </a:extLst>
          </p:cNvPr>
          <p:cNvCxnSpPr>
            <a:cxnSpLocks/>
          </p:cNvCxnSpPr>
          <p:nvPr/>
        </p:nvCxnSpPr>
        <p:spPr>
          <a:xfrm>
            <a:off x="2324733" y="4644057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CaixaDeTexto 310">
            <a:extLst>
              <a:ext uri="{FF2B5EF4-FFF2-40B4-BE49-F238E27FC236}">
                <a16:creationId xmlns:a16="http://schemas.microsoft.com/office/drawing/2014/main" id="{AE7AA40B-9396-4692-9289-CDCAF5C77542}"/>
              </a:ext>
            </a:extLst>
          </p:cNvPr>
          <p:cNvSpPr txBox="1"/>
          <p:nvPr/>
        </p:nvSpPr>
        <p:spPr>
          <a:xfrm>
            <a:off x="1305877" y="4406815"/>
            <a:ext cx="55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N</a:t>
            </a:r>
            <a:r>
              <a:rPr kumimoji="0" lang="pt-BR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+</a:t>
            </a:r>
          </a:p>
        </p:txBody>
      </p:sp>
      <p:cxnSp>
        <p:nvCxnSpPr>
          <p:cNvPr id="312" name="Conector reto 311">
            <a:extLst>
              <a:ext uri="{FF2B5EF4-FFF2-40B4-BE49-F238E27FC236}">
                <a16:creationId xmlns:a16="http://schemas.microsoft.com/office/drawing/2014/main" id="{CDD6A43C-91A8-4759-8265-889ED2225C8E}"/>
              </a:ext>
            </a:extLst>
          </p:cNvPr>
          <p:cNvCxnSpPr>
            <a:cxnSpLocks/>
          </p:cNvCxnSpPr>
          <p:nvPr/>
        </p:nvCxnSpPr>
        <p:spPr>
          <a:xfrm>
            <a:off x="1795568" y="4622432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CaixaDeTexto 336">
            <a:extLst>
              <a:ext uri="{FF2B5EF4-FFF2-40B4-BE49-F238E27FC236}">
                <a16:creationId xmlns:a16="http://schemas.microsoft.com/office/drawing/2014/main" id="{244B539E-51A4-463E-9B0E-CE53EB8A983B}"/>
              </a:ext>
            </a:extLst>
          </p:cNvPr>
          <p:cNvSpPr txBox="1"/>
          <p:nvPr/>
        </p:nvSpPr>
        <p:spPr>
          <a:xfrm>
            <a:off x="987710" y="3690906"/>
            <a:ext cx="884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3</a:t>
            </a:r>
          </a:p>
        </p:txBody>
      </p:sp>
      <p:cxnSp>
        <p:nvCxnSpPr>
          <p:cNvPr id="340" name="Conector reto 339">
            <a:extLst>
              <a:ext uri="{FF2B5EF4-FFF2-40B4-BE49-F238E27FC236}">
                <a16:creationId xmlns:a16="http://schemas.microsoft.com/office/drawing/2014/main" id="{D611877B-2803-4A1C-AD23-AC7601666CAE}"/>
              </a:ext>
            </a:extLst>
          </p:cNvPr>
          <p:cNvCxnSpPr>
            <a:cxnSpLocks/>
            <a:stCxn id="337" idx="2"/>
          </p:cNvCxnSpPr>
          <p:nvPr/>
        </p:nvCxnSpPr>
        <p:spPr>
          <a:xfrm>
            <a:off x="1429849" y="4152569"/>
            <a:ext cx="130851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ector reto 351">
            <a:extLst>
              <a:ext uri="{FF2B5EF4-FFF2-40B4-BE49-F238E27FC236}">
                <a16:creationId xmlns:a16="http://schemas.microsoft.com/office/drawing/2014/main" id="{7E6A39FF-51F3-4203-BDCD-92D8248BC5A5}"/>
              </a:ext>
            </a:extLst>
          </p:cNvPr>
          <p:cNvCxnSpPr>
            <a:cxnSpLocks/>
          </p:cNvCxnSpPr>
          <p:nvPr/>
        </p:nvCxnSpPr>
        <p:spPr>
          <a:xfrm>
            <a:off x="1188733" y="4622432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CaixaDeTexto 352">
            <a:extLst>
              <a:ext uri="{FF2B5EF4-FFF2-40B4-BE49-F238E27FC236}">
                <a16:creationId xmlns:a16="http://schemas.microsoft.com/office/drawing/2014/main" id="{1B507E1E-07F6-48B9-9952-DDC5936934C4}"/>
              </a:ext>
            </a:extLst>
          </p:cNvPr>
          <p:cNvSpPr txBox="1"/>
          <p:nvPr/>
        </p:nvSpPr>
        <p:spPr>
          <a:xfrm>
            <a:off x="434810" y="4357566"/>
            <a:ext cx="884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3</a:t>
            </a:r>
          </a:p>
        </p:txBody>
      </p:sp>
      <p:cxnSp>
        <p:nvCxnSpPr>
          <p:cNvPr id="354" name="Conector reto 353">
            <a:extLst>
              <a:ext uri="{FF2B5EF4-FFF2-40B4-BE49-F238E27FC236}">
                <a16:creationId xmlns:a16="http://schemas.microsoft.com/office/drawing/2014/main" id="{9E003D92-74E6-4495-B2F9-CAB0F6EF9D63}"/>
              </a:ext>
            </a:extLst>
          </p:cNvPr>
          <p:cNvCxnSpPr>
            <a:cxnSpLocks/>
          </p:cNvCxnSpPr>
          <p:nvPr/>
        </p:nvCxnSpPr>
        <p:spPr>
          <a:xfrm flipH="1">
            <a:off x="1359336" y="4859921"/>
            <a:ext cx="209671" cy="2323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CaixaDeTexto 355">
            <a:extLst>
              <a:ext uri="{FF2B5EF4-FFF2-40B4-BE49-F238E27FC236}">
                <a16:creationId xmlns:a16="http://schemas.microsoft.com/office/drawing/2014/main" id="{07DB66D6-49B2-4F9B-96A5-6C6B872E07F3}"/>
              </a:ext>
            </a:extLst>
          </p:cNvPr>
          <p:cNvSpPr txBox="1"/>
          <p:nvPr/>
        </p:nvSpPr>
        <p:spPr>
          <a:xfrm>
            <a:off x="706503" y="5041504"/>
            <a:ext cx="884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3</a:t>
            </a:r>
          </a:p>
        </p:txBody>
      </p:sp>
      <p:cxnSp>
        <p:nvCxnSpPr>
          <p:cNvPr id="359" name="Conector reto 358">
            <a:extLst>
              <a:ext uri="{FF2B5EF4-FFF2-40B4-BE49-F238E27FC236}">
                <a16:creationId xmlns:a16="http://schemas.microsoft.com/office/drawing/2014/main" id="{157EE26C-D193-413D-BBCC-12B9A472E8D5}"/>
              </a:ext>
            </a:extLst>
          </p:cNvPr>
          <p:cNvCxnSpPr>
            <a:cxnSpLocks/>
          </p:cNvCxnSpPr>
          <p:nvPr/>
        </p:nvCxnSpPr>
        <p:spPr>
          <a:xfrm>
            <a:off x="8445855" y="3636255"/>
            <a:ext cx="21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0" name="CaixaDeTexto 359">
            <a:extLst>
              <a:ext uri="{FF2B5EF4-FFF2-40B4-BE49-F238E27FC236}">
                <a16:creationId xmlns:a16="http://schemas.microsoft.com/office/drawing/2014/main" id="{967859D3-009D-4D0A-9173-93E8572885E6}"/>
              </a:ext>
            </a:extLst>
          </p:cNvPr>
          <p:cNvSpPr txBox="1"/>
          <p:nvPr/>
        </p:nvSpPr>
        <p:spPr>
          <a:xfrm>
            <a:off x="8553413" y="3405424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361" name="Conector reto 360">
            <a:extLst>
              <a:ext uri="{FF2B5EF4-FFF2-40B4-BE49-F238E27FC236}">
                <a16:creationId xmlns:a16="http://schemas.microsoft.com/office/drawing/2014/main" id="{EE09DD84-9642-41F5-81A2-51C71AFB7F2A}"/>
              </a:ext>
            </a:extLst>
          </p:cNvPr>
          <p:cNvCxnSpPr>
            <a:cxnSpLocks/>
          </p:cNvCxnSpPr>
          <p:nvPr/>
        </p:nvCxnSpPr>
        <p:spPr>
          <a:xfrm>
            <a:off x="8807631" y="3252313"/>
            <a:ext cx="0" cy="2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CaixaDeTexto 361">
            <a:extLst>
              <a:ext uri="{FF2B5EF4-FFF2-40B4-BE49-F238E27FC236}">
                <a16:creationId xmlns:a16="http://schemas.microsoft.com/office/drawing/2014/main" id="{F55168D6-3BF9-4247-A0C2-9EE08CAB6430}"/>
              </a:ext>
            </a:extLst>
          </p:cNvPr>
          <p:cNvSpPr txBox="1"/>
          <p:nvPr/>
        </p:nvSpPr>
        <p:spPr>
          <a:xfrm>
            <a:off x="8616477" y="280759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grpSp>
        <p:nvGrpSpPr>
          <p:cNvPr id="116" name="Agrupar 115">
            <a:extLst>
              <a:ext uri="{FF2B5EF4-FFF2-40B4-BE49-F238E27FC236}">
                <a16:creationId xmlns:a16="http://schemas.microsoft.com/office/drawing/2014/main" id="{4880A598-7DEB-493B-90FF-092371A7C8F0}"/>
              </a:ext>
            </a:extLst>
          </p:cNvPr>
          <p:cNvGrpSpPr/>
          <p:nvPr/>
        </p:nvGrpSpPr>
        <p:grpSpPr>
          <a:xfrm rot="1372484">
            <a:off x="8888547" y="3238004"/>
            <a:ext cx="2154793" cy="1668197"/>
            <a:chOff x="8949303" y="2805480"/>
            <a:chExt cx="2154793" cy="1668197"/>
          </a:xfrm>
        </p:grpSpPr>
        <p:cxnSp>
          <p:nvCxnSpPr>
            <p:cNvPr id="363" name="Conector reto 362">
              <a:extLst>
                <a:ext uri="{FF2B5EF4-FFF2-40B4-BE49-F238E27FC236}">
                  <a16:creationId xmlns:a16="http://schemas.microsoft.com/office/drawing/2014/main" id="{CA87A64F-80B7-42CB-9E07-2111E160A551}"/>
                </a:ext>
              </a:extLst>
            </p:cNvPr>
            <p:cNvCxnSpPr>
              <a:cxnSpLocks/>
            </p:cNvCxnSpPr>
            <p:nvPr/>
          </p:nvCxnSpPr>
          <p:spPr>
            <a:xfrm>
              <a:off x="8949303" y="3580799"/>
              <a:ext cx="216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CaixaDeTexto 372">
              <a:extLst>
                <a:ext uri="{FF2B5EF4-FFF2-40B4-BE49-F238E27FC236}">
                  <a16:creationId xmlns:a16="http://schemas.microsoft.com/office/drawing/2014/main" id="{12231AF5-8FE5-4AEF-96A0-1A736C783467}"/>
                </a:ext>
              </a:extLst>
            </p:cNvPr>
            <p:cNvSpPr txBox="1"/>
            <p:nvPr/>
          </p:nvSpPr>
          <p:spPr>
            <a:xfrm>
              <a:off x="9087338" y="3403306"/>
              <a:ext cx="478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C</a:t>
              </a:r>
            </a:p>
          </p:txBody>
        </p:sp>
        <p:cxnSp>
          <p:nvCxnSpPr>
            <p:cNvPr id="423" name="Conector reto 422">
              <a:extLst>
                <a:ext uri="{FF2B5EF4-FFF2-40B4-BE49-F238E27FC236}">
                  <a16:creationId xmlns:a16="http://schemas.microsoft.com/office/drawing/2014/main" id="{287B81C3-0829-4786-BF6F-6E9CA7CEA9DA}"/>
                </a:ext>
              </a:extLst>
            </p:cNvPr>
            <p:cNvCxnSpPr>
              <a:cxnSpLocks/>
            </p:cNvCxnSpPr>
            <p:nvPr/>
          </p:nvCxnSpPr>
          <p:spPr>
            <a:xfrm>
              <a:off x="9341558" y="3250197"/>
              <a:ext cx="0" cy="216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4" name="CaixaDeTexto 423">
              <a:extLst>
                <a:ext uri="{FF2B5EF4-FFF2-40B4-BE49-F238E27FC236}">
                  <a16:creationId xmlns:a16="http://schemas.microsoft.com/office/drawing/2014/main" id="{2605623F-B4BC-4B3A-A256-A919670ABEF3}"/>
                </a:ext>
              </a:extLst>
            </p:cNvPr>
            <p:cNvSpPr txBox="1"/>
            <p:nvPr/>
          </p:nvSpPr>
          <p:spPr>
            <a:xfrm>
              <a:off x="9150402" y="2805480"/>
              <a:ext cx="356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</a:p>
          </p:txBody>
        </p:sp>
        <p:cxnSp>
          <p:nvCxnSpPr>
            <p:cNvPr id="425" name="Conector reto 424">
              <a:extLst>
                <a:ext uri="{FF2B5EF4-FFF2-40B4-BE49-F238E27FC236}">
                  <a16:creationId xmlns:a16="http://schemas.microsoft.com/office/drawing/2014/main" id="{847CAFA4-4A0C-494D-BB0F-D99ED77CB2CB}"/>
                </a:ext>
              </a:extLst>
            </p:cNvPr>
            <p:cNvCxnSpPr>
              <a:cxnSpLocks/>
            </p:cNvCxnSpPr>
            <p:nvPr/>
          </p:nvCxnSpPr>
          <p:spPr>
            <a:xfrm>
              <a:off x="9480156" y="3636255"/>
              <a:ext cx="216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CaixaDeTexto 425">
              <a:extLst>
                <a:ext uri="{FF2B5EF4-FFF2-40B4-BE49-F238E27FC236}">
                  <a16:creationId xmlns:a16="http://schemas.microsoft.com/office/drawing/2014/main" id="{43ACE688-7D18-4615-A727-D02228F86287}"/>
                </a:ext>
              </a:extLst>
            </p:cNvPr>
            <p:cNvSpPr txBox="1"/>
            <p:nvPr/>
          </p:nvSpPr>
          <p:spPr>
            <a:xfrm>
              <a:off x="9600069" y="3405422"/>
              <a:ext cx="478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C</a:t>
              </a:r>
            </a:p>
          </p:txBody>
        </p:sp>
        <p:cxnSp>
          <p:nvCxnSpPr>
            <p:cNvPr id="427" name="Conector reto 426">
              <a:extLst>
                <a:ext uri="{FF2B5EF4-FFF2-40B4-BE49-F238E27FC236}">
                  <a16:creationId xmlns:a16="http://schemas.microsoft.com/office/drawing/2014/main" id="{E8D92DA5-8CE7-4A38-BD19-2BC4C882DE96}"/>
                </a:ext>
              </a:extLst>
            </p:cNvPr>
            <p:cNvCxnSpPr>
              <a:cxnSpLocks/>
            </p:cNvCxnSpPr>
            <p:nvPr/>
          </p:nvCxnSpPr>
          <p:spPr>
            <a:xfrm>
              <a:off x="9854289" y="3252313"/>
              <a:ext cx="0" cy="216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8" name="CaixaDeTexto 427">
              <a:extLst>
                <a:ext uri="{FF2B5EF4-FFF2-40B4-BE49-F238E27FC236}">
                  <a16:creationId xmlns:a16="http://schemas.microsoft.com/office/drawing/2014/main" id="{37431FE1-5206-49C0-9057-5BF1705C031F}"/>
                </a:ext>
              </a:extLst>
            </p:cNvPr>
            <p:cNvSpPr txBox="1"/>
            <p:nvPr/>
          </p:nvSpPr>
          <p:spPr>
            <a:xfrm>
              <a:off x="9663133" y="2807596"/>
              <a:ext cx="356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</a:p>
          </p:txBody>
        </p:sp>
        <p:cxnSp>
          <p:nvCxnSpPr>
            <p:cNvPr id="429" name="Conector reto 428">
              <a:extLst>
                <a:ext uri="{FF2B5EF4-FFF2-40B4-BE49-F238E27FC236}">
                  <a16:creationId xmlns:a16="http://schemas.microsoft.com/office/drawing/2014/main" id="{E175E85F-845B-42AE-A95F-2AE3EDD2A589}"/>
                </a:ext>
              </a:extLst>
            </p:cNvPr>
            <p:cNvCxnSpPr>
              <a:cxnSpLocks/>
            </p:cNvCxnSpPr>
            <p:nvPr/>
          </p:nvCxnSpPr>
          <p:spPr>
            <a:xfrm>
              <a:off x="9845858" y="3866880"/>
              <a:ext cx="0" cy="216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" name="CaixaDeTexto 429">
              <a:extLst>
                <a:ext uri="{FF2B5EF4-FFF2-40B4-BE49-F238E27FC236}">
                  <a16:creationId xmlns:a16="http://schemas.microsoft.com/office/drawing/2014/main" id="{19F7CF39-42E7-4CDF-8BB0-6E07E98B4268}"/>
                </a:ext>
              </a:extLst>
            </p:cNvPr>
            <p:cNvSpPr txBox="1"/>
            <p:nvPr/>
          </p:nvSpPr>
          <p:spPr>
            <a:xfrm>
              <a:off x="9667836" y="4012012"/>
              <a:ext cx="356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</a:p>
          </p:txBody>
        </p:sp>
        <p:cxnSp>
          <p:nvCxnSpPr>
            <p:cNvPr id="431" name="Conector reto 430">
              <a:extLst>
                <a:ext uri="{FF2B5EF4-FFF2-40B4-BE49-F238E27FC236}">
                  <a16:creationId xmlns:a16="http://schemas.microsoft.com/office/drawing/2014/main" id="{3B6C69F6-9289-4EF8-A913-C059F0E1C1E2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41" y="3634139"/>
              <a:ext cx="216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2" name="CaixaDeTexto 431">
              <a:extLst>
                <a:ext uri="{FF2B5EF4-FFF2-40B4-BE49-F238E27FC236}">
                  <a16:creationId xmlns:a16="http://schemas.microsoft.com/office/drawing/2014/main" id="{575164F4-ECB9-469E-8880-38B7D1A3313F}"/>
                </a:ext>
              </a:extLst>
            </p:cNvPr>
            <p:cNvSpPr txBox="1"/>
            <p:nvPr/>
          </p:nvSpPr>
          <p:spPr>
            <a:xfrm>
              <a:off x="10133995" y="3403306"/>
              <a:ext cx="478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C</a:t>
              </a:r>
            </a:p>
          </p:txBody>
        </p:sp>
        <p:cxnSp>
          <p:nvCxnSpPr>
            <p:cNvPr id="433" name="Conector reto 432">
              <a:extLst>
                <a:ext uri="{FF2B5EF4-FFF2-40B4-BE49-F238E27FC236}">
                  <a16:creationId xmlns:a16="http://schemas.microsoft.com/office/drawing/2014/main" id="{7346F071-191E-4603-80A5-422C4AF0E0B4}"/>
                </a:ext>
              </a:extLst>
            </p:cNvPr>
            <p:cNvCxnSpPr>
              <a:cxnSpLocks/>
            </p:cNvCxnSpPr>
            <p:nvPr/>
          </p:nvCxnSpPr>
          <p:spPr>
            <a:xfrm>
              <a:off x="10388215" y="3250197"/>
              <a:ext cx="0" cy="216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4" name="CaixaDeTexto 433">
              <a:extLst>
                <a:ext uri="{FF2B5EF4-FFF2-40B4-BE49-F238E27FC236}">
                  <a16:creationId xmlns:a16="http://schemas.microsoft.com/office/drawing/2014/main" id="{C639FD13-F525-4F5B-8CA7-7804D199DCED}"/>
                </a:ext>
              </a:extLst>
            </p:cNvPr>
            <p:cNvSpPr txBox="1"/>
            <p:nvPr/>
          </p:nvSpPr>
          <p:spPr>
            <a:xfrm>
              <a:off x="10197059" y="2805480"/>
              <a:ext cx="356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</a:p>
          </p:txBody>
        </p:sp>
        <p:cxnSp>
          <p:nvCxnSpPr>
            <p:cNvPr id="435" name="Conector reto 434">
              <a:extLst>
                <a:ext uri="{FF2B5EF4-FFF2-40B4-BE49-F238E27FC236}">
                  <a16:creationId xmlns:a16="http://schemas.microsoft.com/office/drawing/2014/main" id="{BA244766-EDBB-4939-931B-DEA97FEF78C9}"/>
                </a:ext>
              </a:extLst>
            </p:cNvPr>
            <p:cNvCxnSpPr>
              <a:cxnSpLocks/>
            </p:cNvCxnSpPr>
            <p:nvPr/>
          </p:nvCxnSpPr>
          <p:spPr>
            <a:xfrm>
              <a:off x="10379784" y="3864764"/>
              <a:ext cx="0" cy="216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6" name="CaixaDeTexto 435">
              <a:extLst>
                <a:ext uri="{FF2B5EF4-FFF2-40B4-BE49-F238E27FC236}">
                  <a16:creationId xmlns:a16="http://schemas.microsoft.com/office/drawing/2014/main" id="{FB1F59AE-5E3C-4BC5-B328-4A00702F90A1}"/>
                </a:ext>
              </a:extLst>
            </p:cNvPr>
            <p:cNvSpPr txBox="1"/>
            <p:nvPr/>
          </p:nvSpPr>
          <p:spPr>
            <a:xfrm>
              <a:off x="10201762" y="4009896"/>
              <a:ext cx="356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</a:p>
          </p:txBody>
        </p:sp>
        <p:cxnSp>
          <p:nvCxnSpPr>
            <p:cNvPr id="437" name="Conector reto 436">
              <a:extLst>
                <a:ext uri="{FF2B5EF4-FFF2-40B4-BE49-F238E27FC236}">
                  <a16:creationId xmlns:a16="http://schemas.microsoft.com/office/drawing/2014/main" id="{AD6D259B-82D5-4924-A795-6742C81544AB}"/>
                </a:ext>
              </a:extLst>
            </p:cNvPr>
            <p:cNvCxnSpPr>
              <a:cxnSpLocks/>
            </p:cNvCxnSpPr>
            <p:nvPr/>
          </p:nvCxnSpPr>
          <p:spPr>
            <a:xfrm>
              <a:off x="8949303" y="3679859"/>
              <a:ext cx="216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Conector reto 437">
              <a:extLst>
                <a:ext uri="{FF2B5EF4-FFF2-40B4-BE49-F238E27FC236}">
                  <a16:creationId xmlns:a16="http://schemas.microsoft.com/office/drawing/2014/main" id="{A3537ACA-08E7-42A0-AB96-6CB2E3419DC5}"/>
                </a:ext>
              </a:extLst>
            </p:cNvPr>
            <p:cNvCxnSpPr>
              <a:cxnSpLocks/>
            </p:cNvCxnSpPr>
            <p:nvPr/>
          </p:nvCxnSpPr>
          <p:spPr>
            <a:xfrm>
              <a:off x="10527522" y="3611869"/>
              <a:ext cx="216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9" name="CaixaDeTexto 438">
              <a:extLst>
                <a:ext uri="{FF2B5EF4-FFF2-40B4-BE49-F238E27FC236}">
                  <a16:creationId xmlns:a16="http://schemas.microsoft.com/office/drawing/2014/main" id="{5876E67F-EF2C-4C55-8855-379CDD3DFBCF}"/>
                </a:ext>
              </a:extLst>
            </p:cNvPr>
            <p:cNvSpPr txBox="1"/>
            <p:nvPr/>
          </p:nvSpPr>
          <p:spPr>
            <a:xfrm>
              <a:off x="10757255" y="3384829"/>
              <a:ext cx="3468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  <a:endPara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endParaRPr>
            </a:p>
          </p:txBody>
        </p:sp>
      </p:grpSp>
      <p:sp>
        <p:nvSpPr>
          <p:cNvPr id="161" name="Título 1">
            <a:extLst>
              <a:ext uri="{FF2B5EF4-FFF2-40B4-BE49-F238E27FC236}">
                <a16:creationId xmlns:a16="http://schemas.microsoft.com/office/drawing/2014/main" id="{2A57E6A5-242A-4BB6-BE49-FF3CEB241764}"/>
              </a:ext>
            </a:extLst>
          </p:cNvPr>
          <p:cNvSpPr txBox="1">
            <a:spLocks/>
          </p:cNvSpPr>
          <p:nvPr/>
        </p:nvSpPr>
        <p:spPr>
          <a:xfrm>
            <a:off x="376464" y="204584"/>
            <a:ext cx="29483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ras Bold ITC" panose="020B0907030504020204" pitchFamily="34" charset="0"/>
                <a:ea typeface="+mj-ea"/>
                <a:cs typeface="+mj-cs"/>
              </a:rPr>
              <a:t>Fosfolipídios</a:t>
            </a:r>
          </a:p>
        </p:txBody>
      </p:sp>
      <p:sp>
        <p:nvSpPr>
          <p:cNvPr id="164" name="Retângulo: Cantos Arredondados 163">
            <a:extLst>
              <a:ext uri="{FF2B5EF4-FFF2-40B4-BE49-F238E27FC236}">
                <a16:creationId xmlns:a16="http://schemas.microsoft.com/office/drawing/2014/main" id="{B2A1053B-F24A-499B-962A-F14C6E274E0C}"/>
              </a:ext>
            </a:extLst>
          </p:cNvPr>
          <p:cNvSpPr/>
          <p:nvPr/>
        </p:nvSpPr>
        <p:spPr>
          <a:xfrm>
            <a:off x="7423176" y="6044888"/>
            <a:ext cx="4263272" cy="61516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É um tipo de molécula anfipática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DF1DCF7-9892-4E54-95E2-4B49EDB91F5C}"/>
              </a:ext>
            </a:extLst>
          </p:cNvPr>
          <p:cNvSpPr txBox="1"/>
          <p:nvPr/>
        </p:nvSpPr>
        <p:spPr>
          <a:xfrm>
            <a:off x="1188733" y="3349612"/>
            <a:ext cx="207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Cabeça polar</a:t>
            </a:r>
          </a:p>
        </p:txBody>
      </p:sp>
      <p:sp>
        <p:nvSpPr>
          <p:cNvPr id="166" name="CaixaDeTexto 165">
            <a:extLst>
              <a:ext uri="{FF2B5EF4-FFF2-40B4-BE49-F238E27FC236}">
                <a16:creationId xmlns:a16="http://schemas.microsoft.com/office/drawing/2014/main" id="{0613A2A5-AB77-481B-9A90-3A5C27D4D35B}"/>
              </a:ext>
            </a:extLst>
          </p:cNvPr>
          <p:cNvSpPr txBox="1"/>
          <p:nvPr/>
        </p:nvSpPr>
        <p:spPr>
          <a:xfrm>
            <a:off x="6728472" y="479641"/>
            <a:ext cx="207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Calda Apolar</a:t>
            </a:r>
          </a:p>
        </p:txBody>
      </p:sp>
    </p:spTree>
    <p:extLst>
      <p:ext uri="{BB962C8B-B14F-4D97-AF65-F5344CB8AC3E}">
        <p14:creationId xmlns:p14="http://schemas.microsoft.com/office/powerpoint/2010/main" val="303133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pt-BR" b="1" u="sng" dirty="0">
                <a:solidFill>
                  <a:schemeClr val="accent4"/>
                </a:solidFill>
                <a:latin typeface="Bell MT"/>
                <a:ea typeface="Bell MT"/>
                <a:cs typeface="Bell MT"/>
                <a:sym typeface="Bell MT"/>
              </a:rPr>
              <a:t>Objetivos</a:t>
            </a:r>
            <a:endParaRPr u="sng" dirty="0">
              <a:solidFill>
                <a:schemeClr val="accent4"/>
              </a:solidFill>
            </a:endParaRPr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838200" y="2331989"/>
            <a:ext cx="10515600" cy="186584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/>
          </a:bodyPr>
          <a:lstStyle/>
          <a:p>
            <a:pPr marL="0" indent="0" algn="just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pt-BR" sz="3200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Conhecer os principais grandes grupos de moléculas orgânicas</a:t>
            </a:r>
            <a:endParaRPr sz="3200" dirty="0">
              <a:solidFill>
                <a:schemeClr val="bg1"/>
              </a:solidFill>
            </a:endParaRPr>
          </a:p>
          <a:p>
            <a:pPr marL="177800" indent="0" algn="just">
              <a:buClr>
                <a:schemeClr val="dk1"/>
              </a:buClr>
              <a:buSzPts val="2800"/>
              <a:buNone/>
            </a:pPr>
            <a:endParaRPr sz="3200" dirty="0">
              <a:solidFill>
                <a:schemeClr val="bg1"/>
              </a:solidFill>
              <a:latin typeface="Bell MT"/>
              <a:ea typeface="Bell MT"/>
              <a:cs typeface="Bell MT"/>
              <a:sym typeface="Bell MT"/>
            </a:endParaRPr>
          </a:p>
          <a:p>
            <a:pPr marL="0" indent="0" algn="just">
              <a:buClr>
                <a:schemeClr val="dk1"/>
              </a:buClr>
              <a:buSzPts val="2800"/>
              <a:buNone/>
            </a:pPr>
            <a:r>
              <a:rPr lang="pt-BR" sz="3200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Conhecer os termos e elementos comuns das reações bioquímicas</a:t>
            </a:r>
            <a:endParaRPr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FF26AF5-A77F-454E-BE53-5552C4BAC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" y="3005343"/>
            <a:ext cx="7176873" cy="1047533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2FE9525E-74FB-40B8-9E00-5E4E0AACBA30}"/>
              </a:ext>
            </a:extLst>
          </p:cNvPr>
          <p:cNvSpPr txBox="1">
            <a:spLocks/>
          </p:cNvSpPr>
          <p:nvPr/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ras Bold ITC" panose="020B0907030504020204" pitchFamily="34" charset="0"/>
                <a:ea typeface="+mj-ea"/>
                <a:cs typeface="+mj-cs"/>
              </a:rPr>
              <a:t>Fosfolipídios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F5B2213-843D-45EE-8F9B-499832C502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121"/>
          <a:stretch/>
        </p:blipFill>
        <p:spPr>
          <a:xfrm flipV="1">
            <a:off x="7176875" y="3005342"/>
            <a:ext cx="5015127" cy="104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647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4CDDF-412B-1BA2-623C-63F03BE7F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270B37-7B24-7964-4E0D-9EB7E794E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10410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3">
            <a:extLst>
              <a:ext uri="{FF2B5EF4-FFF2-40B4-BE49-F238E27FC236}">
                <a16:creationId xmlns:a16="http://schemas.microsoft.com/office/drawing/2014/main" id="{3AB0E804-64D7-4DB3-89E4-764241977BF4}"/>
              </a:ext>
            </a:extLst>
          </p:cNvPr>
          <p:cNvSpPr/>
          <p:nvPr/>
        </p:nvSpPr>
        <p:spPr>
          <a:xfrm>
            <a:off x="8410074" y="5289794"/>
            <a:ext cx="3427288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sng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Contato:</a:t>
            </a:r>
            <a:endParaRPr kumimoji="0" lang="pt-BR" sz="2400" b="1" i="0" u="sng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/>
              <a:ea typeface="+mn-ea"/>
              <a:cs typeface="+mn-c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Bell M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danilo_as@live.com</a:t>
            </a:r>
            <a:endParaRPr kumimoji="0" lang="pt-BR" sz="2400" b="1" i="0" u="none" strike="noStrike" kern="1200" cap="none" spc="-1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Bell M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Bell M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danilo.santos@ufes.br</a:t>
            </a:r>
            <a:endParaRPr kumimoji="0" lang="pt-BR" sz="2400" b="1" i="0" u="none" strike="noStrike" kern="1200" cap="none" spc="-1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Bell M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/>
              <a:ea typeface="+mn-ea"/>
              <a:cs typeface="+mn-cs"/>
            </a:endParaRP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EB32945B-974A-4F7B-A208-DD998150F071}"/>
              </a:ext>
            </a:extLst>
          </p:cNvPr>
          <p:cNvSpPr/>
          <p:nvPr/>
        </p:nvSpPr>
        <p:spPr>
          <a:xfrm>
            <a:off x="6096000" y="254884"/>
            <a:ext cx="5904655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Danilo Andrade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Engenheiro Agrônomo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Dr. Em Produção Vegetal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/>
              <a:ea typeface="+mn-ea"/>
              <a:cs typeface="+mn-cs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1C3AEC9-8199-4830-B962-CE3FB9116530}"/>
              </a:ext>
            </a:extLst>
          </p:cNvPr>
          <p:cNvCxnSpPr>
            <a:cxnSpLocks/>
          </p:cNvCxnSpPr>
          <p:nvPr/>
        </p:nvCxnSpPr>
        <p:spPr>
          <a:xfrm>
            <a:off x="7593263" y="112384"/>
            <a:ext cx="0" cy="1986872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C258D24A-A259-44EA-9969-282C967E9816}"/>
              </a:ext>
            </a:extLst>
          </p:cNvPr>
          <p:cNvCxnSpPr>
            <a:cxnSpLocks/>
          </p:cNvCxnSpPr>
          <p:nvPr/>
        </p:nvCxnSpPr>
        <p:spPr>
          <a:xfrm flipH="1">
            <a:off x="7110663" y="1574196"/>
            <a:ext cx="4875088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513E28D9-989E-4569-A5CA-D92B6E813554}"/>
              </a:ext>
            </a:extLst>
          </p:cNvPr>
          <p:cNvSpPr/>
          <p:nvPr/>
        </p:nvSpPr>
        <p:spPr>
          <a:xfrm>
            <a:off x="919555" y="2562167"/>
            <a:ext cx="6673708" cy="2472744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68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Aminoácidos e Proteínas</a:t>
            </a:r>
          </a:p>
        </p:txBody>
      </p:sp>
    </p:spTree>
    <p:extLst>
      <p:ext uri="{BB962C8B-B14F-4D97-AF65-F5344CB8AC3E}">
        <p14:creationId xmlns:p14="http://schemas.microsoft.com/office/powerpoint/2010/main" val="25685864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D4DFC-4C09-4C69-91E8-87862801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4">
                    <a:lumMod val="40000"/>
                    <a:lumOff val="60000"/>
                  </a:schemeClr>
                </a:solidFill>
                <a:latin typeface="Eras Bold ITC" panose="020B0907030504020204" pitchFamily="34" charset="0"/>
              </a:rPr>
              <a:t>Macromoléculas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0C52665-CDE7-9374-F3A7-F4651EC19CFF}"/>
              </a:ext>
            </a:extLst>
          </p:cNvPr>
          <p:cNvSpPr/>
          <p:nvPr/>
        </p:nvSpPr>
        <p:spPr>
          <a:xfrm>
            <a:off x="738315" y="1965783"/>
            <a:ext cx="2521032" cy="9303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Proteínas</a:t>
            </a: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C0EE43C-4FB8-01B0-0F7A-F72E80881833}"/>
              </a:ext>
            </a:extLst>
          </p:cNvPr>
          <p:cNvSpPr/>
          <p:nvPr/>
        </p:nvSpPr>
        <p:spPr>
          <a:xfrm>
            <a:off x="3973220" y="1965782"/>
            <a:ext cx="7538730" cy="185364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são moléculas orgânicas formadas por aminoácidos ligados entre si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D906C491-108C-AB9E-B4F5-65BD5FB75D19}"/>
              </a:ext>
            </a:extLst>
          </p:cNvPr>
          <p:cNvSpPr/>
          <p:nvPr/>
        </p:nvSpPr>
        <p:spPr>
          <a:xfrm>
            <a:off x="3194815" y="2419267"/>
            <a:ext cx="474452" cy="388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009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D4DFC-4C09-4C69-91E8-87862801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4">
                    <a:lumMod val="40000"/>
                    <a:lumOff val="60000"/>
                  </a:schemeClr>
                </a:solidFill>
                <a:latin typeface="Eras Bold ITC" panose="020B0907030504020204" pitchFamily="34" charset="0"/>
              </a:rPr>
              <a:t>Macromoléculas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0C52665-CDE7-9374-F3A7-F4651EC19CFF}"/>
              </a:ext>
            </a:extLst>
          </p:cNvPr>
          <p:cNvSpPr/>
          <p:nvPr/>
        </p:nvSpPr>
        <p:spPr>
          <a:xfrm>
            <a:off x="738315" y="1965783"/>
            <a:ext cx="2521032" cy="9303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Proteínas</a:t>
            </a: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C0EE43C-4FB8-01B0-0F7A-F72E80881833}"/>
              </a:ext>
            </a:extLst>
          </p:cNvPr>
          <p:cNvSpPr/>
          <p:nvPr/>
        </p:nvSpPr>
        <p:spPr>
          <a:xfrm>
            <a:off x="3973220" y="1965782"/>
            <a:ext cx="7538730" cy="185364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são moléculas orgânicas formadas por aminoácidos ligados entre si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D906C491-108C-AB9E-B4F5-65BD5FB75D19}"/>
              </a:ext>
            </a:extLst>
          </p:cNvPr>
          <p:cNvSpPr/>
          <p:nvPr/>
        </p:nvSpPr>
        <p:spPr>
          <a:xfrm>
            <a:off x="3194815" y="2419267"/>
            <a:ext cx="474452" cy="388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0BC4AD7-1A8A-3E1B-8449-2EF7F32B0C48}"/>
              </a:ext>
            </a:extLst>
          </p:cNvPr>
          <p:cNvSpPr/>
          <p:nvPr/>
        </p:nvSpPr>
        <p:spPr>
          <a:xfrm>
            <a:off x="838955" y="4381178"/>
            <a:ext cx="7538730" cy="9333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Proteínas são, portanto, um tipo de </a:t>
            </a:r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0D618977-D7D4-B802-E64F-9FC1D661137A}"/>
              </a:ext>
            </a:extLst>
          </p:cNvPr>
          <p:cNvSpPr/>
          <p:nvPr/>
        </p:nvSpPr>
        <p:spPr>
          <a:xfrm>
            <a:off x="1335088" y="3144294"/>
            <a:ext cx="589471" cy="136584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EBEEBF58-A935-EA23-87EB-35827C4B58DD}"/>
              </a:ext>
            </a:extLst>
          </p:cNvPr>
          <p:cNvCxnSpPr/>
          <p:nvPr/>
        </p:nvCxnSpPr>
        <p:spPr>
          <a:xfrm>
            <a:off x="923027" y="6235459"/>
            <a:ext cx="5098210" cy="8629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E4A91BAA-B1DF-760B-8225-46FFE91B5FC3}"/>
              </a:ext>
            </a:extLst>
          </p:cNvPr>
          <p:cNvSpPr/>
          <p:nvPr/>
        </p:nvSpPr>
        <p:spPr>
          <a:xfrm>
            <a:off x="838954" y="5229442"/>
            <a:ext cx="7538730" cy="9333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Polímero de aminoácidos</a:t>
            </a:r>
          </a:p>
        </p:txBody>
      </p:sp>
    </p:spTree>
    <p:extLst>
      <p:ext uri="{BB962C8B-B14F-4D97-AF65-F5344CB8AC3E}">
        <p14:creationId xmlns:p14="http://schemas.microsoft.com/office/powerpoint/2010/main" val="2933453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EBEEBF58-A935-EA23-87EB-35827C4B58DD}"/>
              </a:ext>
            </a:extLst>
          </p:cNvPr>
          <p:cNvCxnSpPr/>
          <p:nvPr/>
        </p:nvCxnSpPr>
        <p:spPr>
          <a:xfrm>
            <a:off x="606725" y="1692214"/>
            <a:ext cx="5098210" cy="8629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E4A91BAA-B1DF-760B-8225-46FFE91B5FC3}"/>
              </a:ext>
            </a:extLst>
          </p:cNvPr>
          <p:cNvSpPr/>
          <p:nvPr/>
        </p:nvSpPr>
        <p:spPr>
          <a:xfrm>
            <a:off x="522652" y="686197"/>
            <a:ext cx="5554655" cy="9333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Polímero de aminoácidos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FD53B8F-1766-83D9-1A1B-6A1D3B74A39A}"/>
              </a:ext>
            </a:extLst>
          </p:cNvPr>
          <p:cNvSpPr/>
          <p:nvPr/>
        </p:nvSpPr>
        <p:spPr>
          <a:xfrm>
            <a:off x="608919" y="2339594"/>
            <a:ext cx="2521032" cy="9303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Polímero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839B4E2-467E-0C26-41EB-D076DA4DC74D}"/>
              </a:ext>
            </a:extLst>
          </p:cNvPr>
          <p:cNvSpPr/>
          <p:nvPr/>
        </p:nvSpPr>
        <p:spPr>
          <a:xfrm>
            <a:off x="3513144" y="2339593"/>
            <a:ext cx="7538730" cy="9303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Poli = Muitos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786C03B-3E8B-8EEA-37D6-4540D93AF247}"/>
              </a:ext>
            </a:extLst>
          </p:cNvPr>
          <p:cNvSpPr/>
          <p:nvPr/>
        </p:nvSpPr>
        <p:spPr>
          <a:xfrm>
            <a:off x="3513143" y="3432272"/>
            <a:ext cx="7538730" cy="9303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Meros = Partes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A4018D6D-1C35-64F1-8502-E59DFB52600B}"/>
              </a:ext>
            </a:extLst>
          </p:cNvPr>
          <p:cNvCxnSpPr>
            <a:cxnSpLocks/>
          </p:cNvCxnSpPr>
          <p:nvPr/>
        </p:nvCxnSpPr>
        <p:spPr>
          <a:xfrm>
            <a:off x="3410309" y="2554855"/>
            <a:ext cx="23003" cy="193519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FC42F8D9-17FE-E59B-D832-A394D7B20D4E}"/>
              </a:ext>
            </a:extLst>
          </p:cNvPr>
          <p:cNvSpPr/>
          <p:nvPr/>
        </p:nvSpPr>
        <p:spPr>
          <a:xfrm>
            <a:off x="3311859" y="5243819"/>
            <a:ext cx="5554655" cy="9333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D965"/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Muuuitos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FFD965"/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 Aminoácidos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D96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755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C77529B-987A-4CEA-814C-AF95EBC4F747}"/>
              </a:ext>
            </a:extLst>
          </p:cNvPr>
          <p:cNvCxnSpPr/>
          <p:nvPr/>
        </p:nvCxnSpPr>
        <p:spPr>
          <a:xfrm>
            <a:off x="1927274" y="581800"/>
            <a:ext cx="77724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223BA1C8-EFA9-4EA5-A9E7-FD2E2D41144B}"/>
              </a:ext>
            </a:extLst>
          </p:cNvPr>
          <p:cNvCxnSpPr/>
          <p:nvPr/>
        </p:nvCxnSpPr>
        <p:spPr>
          <a:xfrm>
            <a:off x="1950718" y="1894784"/>
            <a:ext cx="77724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7C34CC6D-8CBE-4AE3-9377-AD11A1F576E4}"/>
              </a:ext>
            </a:extLst>
          </p:cNvPr>
          <p:cNvCxnSpPr/>
          <p:nvPr/>
        </p:nvCxnSpPr>
        <p:spPr>
          <a:xfrm>
            <a:off x="1944909" y="3860233"/>
            <a:ext cx="77724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4000389-6FC7-4E08-9101-108E8319C2C2}"/>
              </a:ext>
            </a:extLst>
          </p:cNvPr>
          <p:cNvCxnSpPr/>
          <p:nvPr/>
        </p:nvCxnSpPr>
        <p:spPr>
          <a:xfrm>
            <a:off x="1944909" y="4579369"/>
            <a:ext cx="77724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435239A-0A6F-4CE7-9822-A1B9947D857C}"/>
              </a:ext>
            </a:extLst>
          </p:cNvPr>
          <p:cNvCxnSpPr/>
          <p:nvPr/>
        </p:nvCxnSpPr>
        <p:spPr>
          <a:xfrm>
            <a:off x="1927274" y="5458599"/>
            <a:ext cx="77724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DEB51CCE-7527-4543-8775-FA9144F20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274" y="643594"/>
            <a:ext cx="1746738" cy="436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chemeClr val="bg1"/>
                </a:solidFill>
                <a:latin typeface="Bell MT" panose="02020503060305020303" pitchFamily="18" charset="0"/>
              </a:rPr>
              <a:t>Estomago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D2ECCDC9-CEE3-47CB-9E6F-5784638746EA}"/>
              </a:ext>
            </a:extLst>
          </p:cNvPr>
          <p:cNvSpPr txBox="1">
            <a:spLocks/>
          </p:cNvSpPr>
          <p:nvPr/>
        </p:nvSpPr>
        <p:spPr>
          <a:xfrm>
            <a:off x="1927272" y="1894784"/>
            <a:ext cx="2016370" cy="55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Intestino fino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1A78FC14-EF80-478F-A969-9136426E70C3}"/>
              </a:ext>
            </a:extLst>
          </p:cNvPr>
          <p:cNvSpPr txBox="1">
            <a:spLocks/>
          </p:cNvSpPr>
          <p:nvPr/>
        </p:nvSpPr>
        <p:spPr>
          <a:xfrm>
            <a:off x="1944907" y="3918848"/>
            <a:ext cx="2485294" cy="55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Parede Intestinal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8714D50C-F03F-4020-8CC8-FDD06DB98100}"/>
              </a:ext>
            </a:extLst>
          </p:cNvPr>
          <p:cNvSpPr txBox="1">
            <a:spLocks/>
          </p:cNvSpPr>
          <p:nvPr/>
        </p:nvSpPr>
        <p:spPr>
          <a:xfrm>
            <a:off x="1944907" y="4641505"/>
            <a:ext cx="2965940" cy="55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Corrente Sanguínea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5D84F96E-22C5-4545-8F3D-DDE8D89F0312}"/>
              </a:ext>
            </a:extLst>
          </p:cNvPr>
          <p:cNvSpPr txBox="1">
            <a:spLocks/>
          </p:cNvSpPr>
          <p:nvPr/>
        </p:nvSpPr>
        <p:spPr>
          <a:xfrm>
            <a:off x="1950718" y="5581691"/>
            <a:ext cx="2485294" cy="55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Células 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E0F6D2D4-3147-44E1-8E3F-178BFAB415B2}"/>
              </a:ext>
            </a:extLst>
          </p:cNvPr>
          <p:cNvCxnSpPr/>
          <p:nvPr/>
        </p:nvCxnSpPr>
        <p:spPr>
          <a:xfrm>
            <a:off x="1950718" y="6337830"/>
            <a:ext cx="77724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8D7833C3-CD66-4F7C-96EA-A51A7B64B17E}"/>
              </a:ext>
            </a:extLst>
          </p:cNvPr>
          <p:cNvSpPr/>
          <p:nvPr/>
        </p:nvSpPr>
        <p:spPr>
          <a:xfrm rot="5400000">
            <a:off x="8050116" y="2052943"/>
            <a:ext cx="1465180" cy="1060937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2">
                  <a:lumMod val="40000"/>
                  <a:lumOff val="60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470B1579-80C5-4068-B3EF-C858D33D56EF}"/>
              </a:ext>
            </a:extLst>
          </p:cNvPr>
          <p:cNvSpPr/>
          <p:nvPr/>
        </p:nvSpPr>
        <p:spPr>
          <a:xfrm>
            <a:off x="1950718" y="1476783"/>
            <a:ext cx="1332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Proteínas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9B42D09-472A-46F3-B39E-3CBE6E07C7C2}"/>
              </a:ext>
            </a:extLst>
          </p:cNvPr>
          <p:cNvSpPr/>
          <p:nvPr/>
        </p:nvSpPr>
        <p:spPr>
          <a:xfrm>
            <a:off x="7592273" y="1476783"/>
            <a:ext cx="2016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Polipeptídios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B7FC1C1-5F26-4F29-92E0-08F1EBAB2C19}"/>
              </a:ext>
            </a:extLst>
          </p:cNvPr>
          <p:cNvSpPr/>
          <p:nvPr/>
        </p:nvSpPr>
        <p:spPr>
          <a:xfrm>
            <a:off x="7774521" y="3316000"/>
            <a:ext cx="2016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Aminoácidos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E4A89E98-CDDA-4CDA-8B27-415C9862F226}"/>
              </a:ext>
            </a:extLst>
          </p:cNvPr>
          <p:cNvSpPr/>
          <p:nvPr/>
        </p:nvSpPr>
        <p:spPr>
          <a:xfrm rot="5400000">
            <a:off x="7701915" y="4310490"/>
            <a:ext cx="2161582" cy="1060937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2">
                  <a:lumMod val="40000"/>
                  <a:lumOff val="60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6525C34B-D137-4E1E-B292-2FB1E39F2E18}"/>
              </a:ext>
            </a:extLst>
          </p:cNvPr>
          <p:cNvCxnSpPr/>
          <p:nvPr/>
        </p:nvCxnSpPr>
        <p:spPr>
          <a:xfrm>
            <a:off x="3563430" y="1672046"/>
            <a:ext cx="3889612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extLst>
              <a:ext uri="{FF2B5EF4-FFF2-40B4-BE49-F238E27FC236}">
                <a16:creationId xmlns:a16="http://schemas.microsoft.com/office/drawing/2014/main" id="{86093BC1-E8B3-4054-B064-F853FAA8CD29}"/>
              </a:ext>
            </a:extLst>
          </p:cNvPr>
          <p:cNvSpPr/>
          <p:nvPr/>
        </p:nvSpPr>
        <p:spPr>
          <a:xfrm>
            <a:off x="4893212" y="1316452"/>
            <a:ext cx="1332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Pepsina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2A967AFB-8F2A-44F5-9A05-6837B385B2B3}"/>
              </a:ext>
            </a:extLst>
          </p:cNvPr>
          <p:cNvSpPr/>
          <p:nvPr/>
        </p:nvSpPr>
        <p:spPr>
          <a:xfrm>
            <a:off x="6427387" y="2112557"/>
            <a:ext cx="1714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Tripsina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Quimotripsina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2414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FC42F8D9-17FE-E59B-D832-A394D7B20D4E}"/>
              </a:ext>
            </a:extLst>
          </p:cNvPr>
          <p:cNvSpPr/>
          <p:nvPr/>
        </p:nvSpPr>
        <p:spPr>
          <a:xfrm>
            <a:off x="537029" y="499291"/>
            <a:ext cx="5554655" cy="9333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Eras Bold ITC"/>
                <a:ea typeface="+mn-ea"/>
                <a:cs typeface="+mn-cs"/>
              </a:rPr>
              <a:t>Aminoácidos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Eras Bold ITC"/>
              <a:ea typeface="+mn-ea"/>
              <a:cs typeface="+mn-cs"/>
            </a:endParaRPr>
          </a:p>
        </p:txBody>
      </p:sp>
      <p:pic>
        <p:nvPicPr>
          <p:cNvPr id="6" name="Imagem 5" descr="Forma, Seta&#10;&#10;Descrição gerada automaticamente">
            <a:extLst>
              <a:ext uri="{FF2B5EF4-FFF2-40B4-BE49-F238E27FC236}">
                <a16:creationId xmlns:a16="http://schemas.microsoft.com/office/drawing/2014/main" id="{23CEF63A-A638-BE05-F98E-43BB115AB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393" y="1793611"/>
            <a:ext cx="4911564" cy="3270778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78222D7C-C4D8-D286-50FB-71B3F7340C57}"/>
              </a:ext>
            </a:extLst>
          </p:cNvPr>
          <p:cNvSpPr/>
          <p:nvPr/>
        </p:nvSpPr>
        <p:spPr>
          <a:xfrm>
            <a:off x="3937393" y="2159000"/>
            <a:ext cx="1769139" cy="23622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9586E9A-CD89-FBA2-23D4-2E573053F83B}"/>
              </a:ext>
            </a:extLst>
          </p:cNvPr>
          <p:cNvSpPr/>
          <p:nvPr/>
        </p:nvSpPr>
        <p:spPr>
          <a:xfrm>
            <a:off x="6866859" y="2159000"/>
            <a:ext cx="1769139" cy="2362200"/>
          </a:xfrm>
          <a:prstGeom prst="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0676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FC42F8D9-17FE-E59B-D832-A394D7B20D4E}"/>
              </a:ext>
            </a:extLst>
          </p:cNvPr>
          <p:cNvSpPr/>
          <p:nvPr/>
        </p:nvSpPr>
        <p:spPr>
          <a:xfrm>
            <a:off x="537029" y="499291"/>
            <a:ext cx="5554655" cy="9333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Eras Bold ITC"/>
                <a:ea typeface="+mn-ea"/>
                <a:cs typeface="+mn-cs"/>
              </a:rPr>
              <a:t>Aminoácidos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Eras Bold ITC"/>
              <a:ea typeface="+mn-ea"/>
              <a:cs typeface="+mn-cs"/>
            </a:endParaRPr>
          </a:p>
        </p:txBody>
      </p:sp>
      <p:pic>
        <p:nvPicPr>
          <p:cNvPr id="6" name="Imagem 5" descr="Forma, Seta&#10;&#10;Descrição gerada automaticamente">
            <a:extLst>
              <a:ext uri="{FF2B5EF4-FFF2-40B4-BE49-F238E27FC236}">
                <a16:creationId xmlns:a16="http://schemas.microsoft.com/office/drawing/2014/main" id="{23CEF63A-A638-BE05-F98E-43BB115AB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42" y="1865497"/>
            <a:ext cx="4911564" cy="3270778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78222D7C-C4D8-D286-50FB-71B3F7340C57}"/>
              </a:ext>
            </a:extLst>
          </p:cNvPr>
          <p:cNvSpPr/>
          <p:nvPr/>
        </p:nvSpPr>
        <p:spPr>
          <a:xfrm>
            <a:off x="659355" y="2216509"/>
            <a:ext cx="1769139" cy="23622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9586E9A-CD89-FBA2-23D4-2E573053F83B}"/>
              </a:ext>
            </a:extLst>
          </p:cNvPr>
          <p:cNvSpPr/>
          <p:nvPr/>
        </p:nvSpPr>
        <p:spPr>
          <a:xfrm>
            <a:off x="3588821" y="2216509"/>
            <a:ext cx="1769139" cy="2362200"/>
          </a:xfrm>
          <a:prstGeom prst="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F0A7E19-C413-DB45-A6A0-642D4D3DB5C9}"/>
              </a:ext>
            </a:extLst>
          </p:cNvPr>
          <p:cNvSpPr/>
          <p:nvPr/>
        </p:nvSpPr>
        <p:spPr>
          <a:xfrm>
            <a:off x="6000427" y="1232536"/>
            <a:ext cx="5583410" cy="185672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São moléculas orgânicas formadoras das proteínas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EBC0199-02C0-B427-A5FA-7D384F972E5D}"/>
              </a:ext>
            </a:extLst>
          </p:cNvPr>
          <p:cNvSpPr/>
          <p:nvPr/>
        </p:nvSpPr>
        <p:spPr>
          <a:xfrm>
            <a:off x="6000426" y="3791705"/>
            <a:ext cx="5583410" cy="185672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Possuem um grupo amino e um grupo carboxílico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4298CC8-141D-7D4E-FCA3-C91D9E95F33F}"/>
              </a:ext>
            </a:extLst>
          </p:cNvPr>
          <p:cNvSpPr/>
          <p:nvPr/>
        </p:nvSpPr>
        <p:spPr>
          <a:xfrm>
            <a:off x="666427" y="5128800"/>
            <a:ext cx="4807033" cy="15038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Representa a estrutura variável dos aminoácidos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1CC42EE2-613C-6C7E-B86D-3A3AFFA854DB}"/>
              </a:ext>
            </a:extLst>
          </p:cNvPr>
          <p:cNvCxnSpPr>
            <a:cxnSpLocks/>
          </p:cNvCxnSpPr>
          <p:nvPr/>
        </p:nvCxnSpPr>
        <p:spPr>
          <a:xfrm flipH="1" flipV="1">
            <a:off x="2973238" y="4820729"/>
            <a:ext cx="5750" cy="595219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150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75EB5B0-AE51-FEA9-ACD4-190E488A2B70}"/>
              </a:ext>
            </a:extLst>
          </p:cNvPr>
          <p:cNvSpPr/>
          <p:nvPr/>
        </p:nvSpPr>
        <p:spPr>
          <a:xfrm>
            <a:off x="508277" y="499292"/>
            <a:ext cx="2521032" cy="9303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Proteínas</a:t>
            </a: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08A0ADB-535E-3DED-EA57-3BDD69B90E0B}"/>
              </a:ext>
            </a:extLst>
          </p:cNvPr>
          <p:cNvSpPr/>
          <p:nvPr/>
        </p:nvSpPr>
        <p:spPr>
          <a:xfrm>
            <a:off x="1428426" y="1520083"/>
            <a:ext cx="7538730" cy="9333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Proteínas são, portanto, um tipo de 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1EE9231-8733-CBBF-D237-15D94C70E513}"/>
              </a:ext>
            </a:extLst>
          </p:cNvPr>
          <p:cNvSpPr/>
          <p:nvPr/>
        </p:nvSpPr>
        <p:spPr>
          <a:xfrm>
            <a:off x="1428426" y="2368347"/>
            <a:ext cx="7538730" cy="9333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Polímero de aminoácidos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C0A0639-191F-5D6F-EE90-915B19834611}"/>
              </a:ext>
            </a:extLst>
          </p:cNvPr>
          <p:cNvSpPr/>
          <p:nvPr/>
        </p:nvSpPr>
        <p:spPr>
          <a:xfrm>
            <a:off x="3728805" y="3906724"/>
            <a:ext cx="5583410" cy="9333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Fazem ligações entre si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CFEB61AC-5957-91CF-03EA-99088BBECF42}"/>
              </a:ext>
            </a:extLst>
          </p:cNvPr>
          <p:cNvCxnSpPr/>
          <p:nvPr/>
        </p:nvCxnSpPr>
        <p:spPr>
          <a:xfrm>
            <a:off x="1426235" y="3302478"/>
            <a:ext cx="5098210" cy="8629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B815ED18-9FC2-1FF7-32CA-BDFB807CC21E}"/>
              </a:ext>
            </a:extLst>
          </p:cNvPr>
          <p:cNvCxnSpPr>
            <a:cxnSpLocks/>
          </p:cNvCxnSpPr>
          <p:nvPr/>
        </p:nvCxnSpPr>
        <p:spPr>
          <a:xfrm flipH="1" flipV="1">
            <a:off x="6165012" y="3541144"/>
            <a:ext cx="5750" cy="595219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DF1B6F60-29CA-3F9D-55B5-A8999ED309F0}"/>
              </a:ext>
            </a:extLst>
          </p:cNvPr>
          <p:cNvCxnSpPr>
            <a:cxnSpLocks/>
          </p:cNvCxnSpPr>
          <p:nvPr/>
        </p:nvCxnSpPr>
        <p:spPr>
          <a:xfrm>
            <a:off x="3812876" y="4999006"/>
            <a:ext cx="5098210" cy="8629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>
            <a:extLst>
              <a:ext uri="{FF2B5EF4-FFF2-40B4-BE49-F238E27FC236}">
                <a16:creationId xmlns:a16="http://schemas.microsoft.com/office/drawing/2014/main" id="{18CD1AEF-3957-9CC0-3191-C7CB2368B9F1}"/>
              </a:ext>
            </a:extLst>
          </p:cNvPr>
          <p:cNvSpPr/>
          <p:nvPr/>
        </p:nvSpPr>
        <p:spPr>
          <a:xfrm>
            <a:off x="5482842" y="5430723"/>
            <a:ext cx="5583410" cy="9333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Ligações Peptídicas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4B4324BE-C66A-92AC-5A9B-1DB45784B3C0}"/>
              </a:ext>
            </a:extLst>
          </p:cNvPr>
          <p:cNvCxnSpPr>
            <a:cxnSpLocks/>
          </p:cNvCxnSpPr>
          <p:nvPr/>
        </p:nvCxnSpPr>
        <p:spPr>
          <a:xfrm flipH="1" flipV="1">
            <a:off x="7602747" y="5151408"/>
            <a:ext cx="5750" cy="595219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5312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0D2B6A0-92C8-413C-878D-4E754D93A8E2}"/>
              </a:ext>
            </a:extLst>
          </p:cNvPr>
          <p:cNvSpPr/>
          <p:nvPr/>
        </p:nvSpPr>
        <p:spPr>
          <a:xfrm>
            <a:off x="2162628" y="1720840"/>
            <a:ext cx="78667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Composição básica dos carboidratos</a:t>
            </a:r>
          </a:p>
        </p:txBody>
      </p:sp>
    </p:spTree>
    <p:extLst>
      <p:ext uri="{BB962C8B-B14F-4D97-AF65-F5344CB8AC3E}">
        <p14:creationId xmlns:p14="http://schemas.microsoft.com/office/powerpoint/2010/main" val="8604841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B167808C-E162-4E7C-AAC0-B9480B97B311}"/>
              </a:ext>
            </a:extLst>
          </p:cNvPr>
          <p:cNvCxnSpPr>
            <a:cxnSpLocks/>
          </p:cNvCxnSpPr>
          <p:nvPr/>
        </p:nvCxnSpPr>
        <p:spPr>
          <a:xfrm flipH="1">
            <a:off x="3865383" y="1539122"/>
            <a:ext cx="234068" cy="25086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2B8044A-E9BE-4532-9622-F2D879590096}"/>
              </a:ext>
            </a:extLst>
          </p:cNvPr>
          <p:cNvSpPr txBox="1"/>
          <p:nvPr/>
        </p:nvSpPr>
        <p:spPr>
          <a:xfrm flipH="1">
            <a:off x="3410844" y="1724493"/>
            <a:ext cx="62767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6FFBCD3-F8FA-447D-8FED-7599B6898C0B}"/>
              </a:ext>
            </a:extLst>
          </p:cNvPr>
          <p:cNvSpPr txBox="1"/>
          <p:nvPr/>
        </p:nvSpPr>
        <p:spPr>
          <a:xfrm flipH="1">
            <a:off x="3960634" y="2309357"/>
            <a:ext cx="70374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  <a:endParaRPr kumimoji="0" lang="pt-BR" sz="3200" b="1" i="0" u="none" strike="noStrike" kern="1200" cap="none" spc="0" normalizeH="0" baseline="30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9295E659-462F-4362-AAA2-A709541F55F9}"/>
              </a:ext>
            </a:extLst>
          </p:cNvPr>
          <p:cNvCxnSpPr>
            <a:cxnSpLocks/>
          </p:cNvCxnSpPr>
          <p:nvPr/>
        </p:nvCxnSpPr>
        <p:spPr>
          <a:xfrm rot="8189370" flipH="1">
            <a:off x="4047902" y="2179415"/>
            <a:ext cx="0" cy="2947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EC48410E-99F1-4792-BD56-0F540FA58408}"/>
              </a:ext>
            </a:extLst>
          </p:cNvPr>
          <p:cNvCxnSpPr>
            <a:cxnSpLocks/>
          </p:cNvCxnSpPr>
          <p:nvPr/>
        </p:nvCxnSpPr>
        <p:spPr>
          <a:xfrm rot="8189370" flipH="1">
            <a:off x="3969464" y="2253877"/>
            <a:ext cx="0" cy="2947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66C3190D-0028-47D7-B0B0-38C5779D82E8}"/>
              </a:ext>
            </a:extLst>
          </p:cNvPr>
          <p:cNvCxnSpPr>
            <a:cxnSpLocks/>
          </p:cNvCxnSpPr>
          <p:nvPr/>
        </p:nvCxnSpPr>
        <p:spPr>
          <a:xfrm flipH="1">
            <a:off x="2491716" y="2077003"/>
            <a:ext cx="28358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48F1C2A4-4BCF-467E-925B-1EA152F05568}"/>
              </a:ext>
            </a:extLst>
          </p:cNvPr>
          <p:cNvSpPr txBox="1"/>
          <p:nvPr/>
        </p:nvSpPr>
        <p:spPr>
          <a:xfrm flipH="1">
            <a:off x="2006420" y="1770685"/>
            <a:ext cx="62767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N</a:t>
            </a:r>
          </a:p>
        </p:txBody>
      </p:sp>
      <p:cxnSp>
        <p:nvCxnSpPr>
          <p:cNvPr id="68" name="Conector reto 67">
            <a:extLst>
              <a:ext uri="{FF2B5EF4-FFF2-40B4-BE49-F238E27FC236}">
                <a16:creationId xmlns:a16="http://schemas.microsoft.com/office/drawing/2014/main" id="{9B1C519B-2D4E-4DCD-8A80-BFE59275E07B}"/>
              </a:ext>
            </a:extLst>
          </p:cNvPr>
          <p:cNvCxnSpPr>
            <a:cxnSpLocks/>
          </p:cNvCxnSpPr>
          <p:nvPr/>
        </p:nvCxnSpPr>
        <p:spPr>
          <a:xfrm>
            <a:off x="1878256" y="1664555"/>
            <a:ext cx="250924" cy="19649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263239A5-E1E1-46FA-8095-74DE886A2C2D}"/>
              </a:ext>
            </a:extLst>
          </p:cNvPr>
          <p:cNvSpPr txBox="1"/>
          <p:nvPr/>
        </p:nvSpPr>
        <p:spPr>
          <a:xfrm flipH="1">
            <a:off x="1410807" y="1349572"/>
            <a:ext cx="467449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43BFA0F6-9255-4C4E-8E7A-BF254C0584B7}"/>
              </a:ext>
            </a:extLst>
          </p:cNvPr>
          <p:cNvCxnSpPr>
            <a:cxnSpLocks/>
          </p:cNvCxnSpPr>
          <p:nvPr/>
        </p:nvCxnSpPr>
        <p:spPr>
          <a:xfrm flipH="1">
            <a:off x="1895864" y="2294833"/>
            <a:ext cx="254006" cy="23026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7DADB7D8-6678-470E-9D5E-B6CC25D7E6D4}"/>
              </a:ext>
            </a:extLst>
          </p:cNvPr>
          <p:cNvSpPr txBox="1"/>
          <p:nvPr/>
        </p:nvSpPr>
        <p:spPr>
          <a:xfrm flipH="1">
            <a:off x="1440100" y="2187450"/>
            <a:ext cx="455367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3200" b="1" i="0" u="none" strike="noStrike" kern="1200" cap="none" spc="0" normalizeH="0" baseline="-2500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98" name="Conector reto 97">
            <a:extLst>
              <a:ext uri="{FF2B5EF4-FFF2-40B4-BE49-F238E27FC236}">
                <a16:creationId xmlns:a16="http://schemas.microsoft.com/office/drawing/2014/main" id="{88A50C0B-4396-495C-A00F-364B5A0474D6}"/>
              </a:ext>
            </a:extLst>
          </p:cNvPr>
          <p:cNvCxnSpPr>
            <a:cxnSpLocks/>
          </p:cNvCxnSpPr>
          <p:nvPr/>
        </p:nvCxnSpPr>
        <p:spPr>
          <a:xfrm flipH="1">
            <a:off x="3183668" y="2063029"/>
            <a:ext cx="28358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C3C9EECF-1878-4FD2-BD8D-B60608B4C96E}"/>
              </a:ext>
            </a:extLst>
          </p:cNvPr>
          <p:cNvSpPr txBox="1"/>
          <p:nvPr/>
        </p:nvSpPr>
        <p:spPr>
          <a:xfrm flipH="1">
            <a:off x="2682146" y="1748046"/>
            <a:ext cx="62767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100" name="Conector reto 99">
            <a:extLst>
              <a:ext uri="{FF2B5EF4-FFF2-40B4-BE49-F238E27FC236}">
                <a16:creationId xmlns:a16="http://schemas.microsoft.com/office/drawing/2014/main" id="{0372758C-6D41-49D4-A35E-D1BC311FF809}"/>
              </a:ext>
            </a:extLst>
          </p:cNvPr>
          <p:cNvCxnSpPr>
            <a:cxnSpLocks/>
          </p:cNvCxnSpPr>
          <p:nvPr/>
        </p:nvCxnSpPr>
        <p:spPr>
          <a:xfrm flipH="1">
            <a:off x="2976055" y="1539122"/>
            <a:ext cx="0" cy="2947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to 100">
            <a:extLst>
              <a:ext uri="{FF2B5EF4-FFF2-40B4-BE49-F238E27FC236}">
                <a16:creationId xmlns:a16="http://schemas.microsoft.com/office/drawing/2014/main" id="{CC0CDB34-689F-40F8-8EDD-0607561ACD54}"/>
              </a:ext>
            </a:extLst>
          </p:cNvPr>
          <p:cNvCxnSpPr>
            <a:cxnSpLocks/>
          </p:cNvCxnSpPr>
          <p:nvPr/>
        </p:nvCxnSpPr>
        <p:spPr>
          <a:xfrm flipH="1">
            <a:off x="2987125" y="2377728"/>
            <a:ext cx="0" cy="2947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EC80E432-AB21-47EE-B78E-1BF0A4B667DA}"/>
              </a:ext>
            </a:extLst>
          </p:cNvPr>
          <p:cNvSpPr txBox="1"/>
          <p:nvPr/>
        </p:nvSpPr>
        <p:spPr>
          <a:xfrm flipH="1">
            <a:off x="2753400" y="2575768"/>
            <a:ext cx="467449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</a:t>
            </a: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32CB484B-9CCE-498E-B351-17BAA82756AA}"/>
              </a:ext>
            </a:extLst>
          </p:cNvPr>
          <p:cNvSpPr txBox="1"/>
          <p:nvPr/>
        </p:nvSpPr>
        <p:spPr>
          <a:xfrm flipH="1">
            <a:off x="2728935" y="944431"/>
            <a:ext cx="467449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CE41E602-6A95-406F-814E-3874FE52AF87}"/>
              </a:ext>
            </a:extLst>
          </p:cNvPr>
          <p:cNvSpPr txBox="1"/>
          <p:nvPr/>
        </p:nvSpPr>
        <p:spPr>
          <a:xfrm flipH="1">
            <a:off x="3978821" y="1112822"/>
            <a:ext cx="1035551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  <a:endParaRPr kumimoji="0" lang="pt-BR" sz="3200" b="1" i="0" u="none" strike="noStrike" kern="1200" cap="none" spc="0" normalizeH="0" baseline="30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1939601-3776-4815-8EAA-D8ACDE057D41}"/>
              </a:ext>
            </a:extLst>
          </p:cNvPr>
          <p:cNvGrpSpPr/>
          <p:nvPr/>
        </p:nvGrpSpPr>
        <p:grpSpPr>
          <a:xfrm>
            <a:off x="7186418" y="919915"/>
            <a:ext cx="3603565" cy="2216111"/>
            <a:chOff x="4524435" y="2428723"/>
            <a:chExt cx="2585011" cy="1624062"/>
          </a:xfrm>
        </p:grpSpPr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4D147571-4D04-45D8-8B5C-28DF8DAE13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5221" y="2864538"/>
              <a:ext cx="167908" cy="183847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40C3DEBF-6ACC-44A7-B9C1-4C74344BA0FD}"/>
                </a:ext>
              </a:extLst>
            </p:cNvPr>
            <p:cNvSpPr txBox="1"/>
            <p:nvPr/>
          </p:nvSpPr>
          <p:spPr>
            <a:xfrm flipH="1">
              <a:off x="5959158" y="3000386"/>
              <a:ext cx="450262" cy="428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E2FE6717-EC5C-43D6-9C2B-D34E15D5C625}"/>
                </a:ext>
              </a:extLst>
            </p:cNvPr>
            <p:cNvSpPr txBox="1"/>
            <p:nvPr/>
          </p:nvSpPr>
          <p:spPr>
            <a:xfrm flipH="1">
              <a:off x="6353549" y="3429000"/>
              <a:ext cx="504831" cy="428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O</a:t>
              </a:r>
              <a:endParaRPr kumimoji="0" lang="pt-BR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endParaRPr>
            </a:p>
          </p:txBody>
        </p: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F64D13F5-B50E-4166-82CD-246846372B3A}"/>
                </a:ext>
              </a:extLst>
            </p:cNvPr>
            <p:cNvGrpSpPr/>
            <p:nvPr/>
          </p:nvGrpSpPr>
          <p:grpSpPr>
            <a:xfrm rot="8189370">
              <a:off x="6349225" y="3361057"/>
              <a:ext cx="77584" cy="216000"/>
              <a:chOff x="2909668" y="3694470"/>
              <a:chExt cx="77584" cy="216000"/>
            </a:xfrm>
          </p:grpSpPr>
          <p:cxnSp>
            <p:nvCxnSpPr>
              <p:cNvPr id="42" name="Conector reto 41">
                <a:extLst>
                  <a:ext uri="{FF2B5EF4-FFF2-40B4-BE49-F238E27FC236}">
                    <a16:creationId xmlns:a16="http://schemas.microsoft.com/office/drawing/2014/main" id="{1E3EF5DB-D773-4B4F-B9F5-AD5F45E9E7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09668" y="3694470"/>
                <a:ext cx="0" cy="216000"/>
              </a:xfrm>
              <a:prstGeom prst="lin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to 42">
                <a:extLst>
                  <a:ext uri="{FF2B5EF4-FFF2-40B4-BE49-F238E27FC236}">
                    <a16:creationId xmlns:a16="http://schemas.microsoft.com/office/drawing/2014/main" id="{8D3572B0-58B2-464A-8ACA-17729E524D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87252" y="3694470"/>
                <a:ext cx="0" cy="216000"/>
              </a:xfrm>
              <a:prstGeom prst="lin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D5BDC942-831E-4F56-B8CE-CA2A46A798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9823" y="3258721"/>
              <a:ext cx="20343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27C538EB-8BFC-42EE-A082-A715883F265B}"/>
                </a:ext>
              </a:extLst>
            </p:cNvPr>
            <p:cNvSpPr txBox="1"/>
            <p:nvPr/>
          </p:nvSpPr>
          <p:spPr>
            <a:xfrm flipH="1">
              <a:off x="4951697" y="3034238"/>
              <a:ext cx="450262" cy="428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N</a:t>
              </a:r>
            </a:p>
          </p:txBody>
        </p: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884AF75F-3900-451C-A82A-33697ABA1528}"/>
                </a:ext>
              </a:extLst>
            </p:cNvPr>
            <p:cNvCxnSpPr>
              <a:cxnSpLocks/>
            </p:cNvCxnSpPr>
            <p:nvPr/>
          </p:nvCxnSpPr>
          <p:spPr>
            <a:xfrm>
              <a:off x="4859759" y="2956461"/>
              <a:ext cx="180000" cy="14400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524603C0-91CB-4DBA-B90A-F9E074631E9D}"/>
                </a:ext>
              </a:extLst>
            </p:cNvPr>
            <p:cNvSpPr txBox="1"/>
            <p:nvPr/>
          </p:nvSpPr>
          <p:spPr>
            <a:xfrm flipH="1">
              <a:off x="4524435" y="2725628"/>
              <a:ext cx="335324" cy="428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</a:p>
          </p:txBody>
        </p: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2EF8CF9C-30AF-45FA-AC2C-6C89C108FD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2390" y="3418356"/>
              <a:ext cx="182211" cy="168749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295C6B83-89E2-46B1-B24A-BB66C0AE2784}"/>
                </a:ext>
              </a:extLst>
            </p:cNvPr>
            <p:cNvSpPr txBox="1"/>
            <p:nvPr/>
          </p:nvSpPr>
          <p:spPr>
            <a:xfrm flipH="1">
              <a:off x="4545448" y="3339661"/>
              <a:ext cx="326657" cy="428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  <a:endParaRPr kumimoji="0" lang="pt-BR" sz="3200" b="1" i="0" u="none" strike="noStrike" kern="1200" cap="none" spc="0" normalizeH="0" baseline="-2500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endParaRPr>
            </a:p>
          </p:txBody>
        </p: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C579E3A1-9120-4D1E-A54B-005C26B3C0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6194" y="3248480"/>
              <a:ext cx="20343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02040D71-33EF-4C7F-A438-5C2B4094991D}"/>
                </a:ext>
              </a:extLst>
            </p:cNvPr>
            <p:cNvSpPr txBox="1"/>
            <p:nvPr/>
          </p:nvSpPr>
          <p:spPr>
            <a:xfrm flipH="1">
              <a:off x="5436428" y="3017647"/>
              <a:ext cx="450262" cy="428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C</a:t>
              </a:r>
            </a:p>
          </p:txBody>
        </p: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E60D3950-4117-438B-B59B-3CD5489327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47263" y="2864538"/>
              <a:ext cx="0" cy="216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E6DFF765-FF25-431F-B906-5FDD8323DF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55204" y="3479105"/>
              <a:ext cx="0" cy="216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7E62FBC7-93CD-497B-8C03-9B89BFF0C695}"/>
                </a:ext>
              </a:extLst>
            </p:cNvPr>
            <p:cNvSpPr txBox="1"/>
            <p:nvPr/>
          </p:nvSpPr>
          <p:spPr>
            <a:xfrm flipH="1">
              <a:off x="5487542" y="3624237"/>
              <a:ext cx="335324" cy="428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4E76EF0E-22B5-49B9-9808-1D5B84EC84A6}"/>
                </a:ext>
              </a:extLst>
            </p:cNvPr>
            <p:cNvSpPr txBox="1"/>
            <p:nvPr/>
          </p:nvSpPr>
          <p:spPr>
            <a:xfrm flipH="1">
              <a:off x="5469992" y="2428723"/>
              <a:ext cx="335324" cy="428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9C457676-24D6-462B-849A-7116ECE4240D}"/>
                </a:ext>
              </a:extLst>
            </p:cNvPr>
            <p:cNvSpPr txBox="1"/>
            <p:nvPr/>
          </p:nvSpPr>
          <p:spPr>
            <a:xfrm flipH="1">
              <a:off x="6366595" y="2552127"/>
              <a:ext cx="742851" cy="428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OH</a:t>
              </a:r>
              <a:endParaRPr kumimoji="0" lang="pt-BR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endParaRPr>
            </a:p>
          </p:txBody>
        </p:sp>
      </p:grp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02898A9A-820F-4F49-8E38-A7B679F478F9}"/>
              </a:ext>
            </a:extLst>
          </p:cNvPr>
          <p:cNvSpPr txBox="1"/>
          <p:nvPr/>
        </p:nvSpPr>
        <p:spPr>
          <a:xfrm flipH="1">
            <a:off x="5231125" y="5222645"/>
            <a:ext cx="62767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C528BCF5-4423-4FDD-B5BC-577FA360CC6D}"/>
              </a:ext>
            </a:extLst>
          </p:cNvPr>
          <p:cNvSpPr txBox="1"/>
          <p:nvPr/>
        </p:nvSpPr>
        <p:spPr>
          <a:xfrm flipH="1">
            <a:off x="5197094" y="4492347"/>
            <a:ext cx="70374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  <a:endParaRPr kumimoji="0" lang="pt-BR" sz="3200" b="1" i="0" u="none" strike="noStrike" kern="1200" cap="none" spc="0" normalizeH="0" baseline="30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3CAA0ABA-723E-4054-92FB-39E81F25EA2A}"/>
              </a:ext>
            </a:extLst>
          </p:cNvPr>
          <p:cNvCxnSpPr>
            <a:cxnSpLocks/>
          </p:cNvCxnSpPr>
          <p:nvPr/>
        </p:nvCxnSpPr>
        <p:spPr>
          <a:xfrm rot="10800000" flipH="1">
            <a:off x="5608544" y="4966212"/>
            <a:ext cx="0" cy="2947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915724BD-8DA6-4567-8DBC-4393C4866ABA}"/>
              </a:ext>
            </a:extLst>
          </p:cNvPr>
          <p:cNvCxnSpPr>
            <a:cxnSpLocks/>
          </p:cNvCxnSpPr>
          <p:nvPr/>
        </p:nvCxnSpPr>
        <p:spPr>
          <a:xfrm rot="10800000" flipH="1">
            <a:off x="5500390" y="4966212"/>
            <a:ext cx="0" cy="2947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5F265227-AD3D-4888-9411-69E0B6D0EABD}"/>
              </a:ext>
            </a:extLst>
          </p:cNvPr>
          <p:cNvCxnSpPr>
            <a:cxnSpLocks/>
          </p:cNvCxnSpPr>
          <p:nvPr/>
        </p:nvCxnSpPr>
        <p:spPr>
          <a:xfrm flipH="1">
            <a:off x="4311997" y="5575155"/>
            <a:ext cx="28358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B5A397DA-9D91-43DE-86CC-042DF63126AF}"/>
              </a:ext>
            </a:extLst>
          </p:cNvPr>
          <p:cNvSpPr txBox="1"/>
          <p:nvPr/>
        </p:nvSpPr>
        <p:spPr>
          <a:xfrm flipH="1">
            <a:off x="3826701" y="5268837"/>
            <a:ext cx="62767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N</a:t>
            </a:r>
          </a:p>
        </p:txBody>
      </p: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FE06E585-CE7F-4FCD-A7C6-5C530E616754}"/>
              </a:ext>
            </a:extLst>
          </p:cNvPr>
          <p:cNvCxnSpPr>
            <a:cxnSpLocks/>
          </p:cNvCxnSpPr>
          <p:nvPr/>
        </p:nvCxnSpPr>
        <p:spPr>
          <a:xfrm>
            <a:off x="3698537" y="5162707"/>
            <a:ext cx="250924" cy="19649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6EB6A131-F66F-4983-9E52-901E3EBE6CA4}"/>
              </a:ext>
            </a:extLst>
          </p:cNvPr>
          <p:cNvSpPr txBox="1"/>
          <p:nvPr/>
        </p:nvSpPr>
        <p:spPr>
          <a:xfrm flipH="1">
            <a:off x="3231088" y="4847724"/>
            <a:ext cx="467449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3D1954D4-62C0-4632-BE67-9D4B2704966D}"/>
              </a:ext>
            </a:extLst>
          </p:cNvPr>
          <p:cNvCxnSpPr>
            <a:cxnSpLocks/>
          </p:cNvCxnSpPr>
          <p:nvPr/>
        </p:nvCxnSpPr>
        <p:spPr>
          <a:xfrm flipH="1">
            <a:off x="3716145" y="5792985"/>
            <a:ext cx="254006" cy="23026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59BACC3C-9D3D-4CCB-A37E-A08E5E027FD3}"/>
              </a:ext>
            </a:extLst>
          </p:cNvPr>
          <p:cNvSpPr txBox="1"/>
          <p:nvPr/>
        </p:nvSpPr>
        <p:spPr>
          <a:xfrm flipH="1">
            <a:off x="3260381" y="5685602"/>
            <a:ext cx="455367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3200" b="1" i="0" u="none" strike="noStrike" kern="1200" cap="none" spc="0" normalizeH="0" baseline="-2500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9CD27075-7746-4C22-BC1F-9F0BAA1590CF}"/>
              </a:ext>
            </a:extLst>
          </p:cNvPr>
          <p:cNvCxnSpPr>
            <a:cxnSpLocks/>
          </p:cNvCxnSpPr>
          <p:nvPr/>
        </p:nvCxnSpPr>
        <p:spPr>
          <a:xfrm flipH="1">
            <a:off x="5003949" y="5561181"/>
            <a:ext cx="28358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7562D2AD-1017-489B-966B-332DC5D07B42}"/>
              </a:ext>
            </a:extLst>
          </p:cNvPr>
          <p:cNvSpPr txBox="1"/>
          <p:nvPr/>
        </p:nvSpPr>
        <p:spPr>
          <a:xfrm flipH="1">
            <a:off x="4502427" y="5246198"/>
            <a:ext cx="62767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C1BE4594-01CF-4E80-A8F2-E16941A356D6}"/>
              </a:ext>
            </a:extLst>
          </p:cNvPr>
          <p:cNvCxnSpPr>
            <a:cxnSpLocks/>
          </p:cNvCxnSpPr>
          <p:nvPr/>
        </p:nvCxnSpPr>
        <p:spPr>
          <a:xfrm flipH="1">
            <a:off x="4796336" y="5037274"/>
            <a:ext cx="0" cy="2947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8C98D355-233E-4DFB-A6AA-E370CCAE9560}"/>
              </a:ext>
            </a:extLst>
          </p:cNvPr>
          <p:cNvCxnSpPr>
            <a:cxnSpLocks/>
          </p:cNvCxnSpPr>
          <p:nvPr/>
        </p:nvCxnSpPr>
        <p:spPr>
          <a:xfrm flipH="1">
            <a:off x="4807406" y="5808148"/>
            <a:ext cx="0" cy="2947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BBAB38BB-BE6C-4228-AB21-E34ACA5A4E6A}"/>
              </a:ext>
            </a:extLst>
          </p:cNvPr>
          <p:cNvSpPr txBox="1"/>
          <p:nvPr/>
        </p:nvSpPr>
        <p:spPr>
          <a:xfrm flipH="1">
            <a:off x="4573681" y="6073920"/>
            <a:ext cx="467449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D2BA0231-7BEB-4403-9AC0-7574A89ED3A4}"/>
              </a:ext>
            </a:extLst>
          </p:cNvPr>
          <p:cNvSpPr txBox="1"/>
          <p:nvPr/>
        </p:nvSpPr>
        <p:spPr>
          <a:xfrm flipH="1">
            <a:off x="4549216" y="4442583"/>
            <a:ext cx="467449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63345AC0-E3A1-4213-9636-D405D675C836}"/>
              </a:ext>
            </a:extLst>
          </p:cNvPr>
          <p:cNvCxnSpPr>
            <a:cxnSpLocks/>
          </p:cNvCxnSpPr>
          <p:nvPr/>
        </p:nvCxnSpPr>
        <p:spPr>
          <a:xfrm flipH="1">
            <a:off x="5763585" y="5538585"/>
            <a:ext cx="28358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68057741-3F78-4130-A2FF-ECC672D664AB}"/>
              </a:ext>
            </a:extLst>
          </p:cNvPr>
          <p:cNvSpPr txBox="1"/>
          <p:nvPr/>
        </p:nvSpPr>
        <p:spPr>
          <a:xfrm flipH="1">
            <a:off x="7386799" y="5222645"/>
            <a:ext cx="62767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id="{FEC50C78-590D-4515-8F6A-827EF7571FE1}"/>
              </a:ext>
            </a:extLst>
          </p:cNvPr>
          <p:cNvCxnSpPr>
            <a:cxnSpLocks/>
          </p:cNvCxnSpPr>
          <p:nvPr/>
        </p:nvCxnSpPr>
        <p:spPr>
          <a:xfrm flipH="1">
            <a:off x="6467671" y="5575155"/>
            <a:ext cx="28358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66BED78C-2F1A-4814-9D9A-EA2F31549189}"/>
              </a:ext>
            </a:extLst>
          </p:cNvPr>
          <p:cNvSpPr txBox="1"/>
          <p:nvPr/>
        </p:nvSpPr>
        <p:spPr>
          <a:xfrm flipH="1">
            <a:off x="5982375" y="5268837"/>
            <a:ext cx="62767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N</a:t>
            </a:r>
          </a:p>
        </p:txBody>
      </p:sp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984D6BFB-FCE7-4EDB-B8DE-974F22DDD219}"/>
              </a:ext>
            </a:extLst>
          </p:cNvPr>
          <p:cNvCxnSpPr>
            <a:cxnSpLocks/>
          </p:cNvCxnSpPr>
          <p:nvPr/>
        </p:nvCxnSpPr>
        <p:spPr>
          <a:xfrm flipH="1">
            <a:off x="7159623" y="5561181"/>
            <a:ext cx="28358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4009E5CC-F123-4FAA-A534-011773661529}"/>
              </a:ext>
            </a:extLst>
          </p:cNvPr>
          <p:cNvSpPr txBox="1"/>
          <p:nvPr/>
        </p:nvSpPr>
        <p:spPr>
          <a:xfrm flipH="1">
            <a:off x="6658101" y="5246198"/>
            <a:ext cx="62767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84" name="Conector reto 83">
            <a:extLst>
              <a:ext uri="{FF2B5EF4-FFF2-40B4-BE49-F238E27FC236}">
                <a16:creationId xmlns:a16="http://schemas.microsoft.com/office/drawing/2014/main" id="{468EED98-EAAC-47C4-A7A2-F72C89DFC30C}"/>
              </a:ext>
            </a:extLst>
          </p:cNvPr>
          <p:cNvCxnSpPr>
            <a:cxnSpLocks/>
          </p:cNvCxnSpPr>
          <p:nvPr/>
        </p:nvCxnSpPr>
        <p:spPr>
          <a:xfrm flipH="1">
            <a:off x="6952010" y="5037274"/>
            <a:ext cx="0" cy="2947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>
            <a:extLst>
              <a:ext uri="{FF2B5EF4-FFF2-40B4-BE49-F238E27FC236}">
                <a16:creationId xmlns:a16="http://schemas.microsoft.com/office/drawing/2014/main" id="{6A4A41AF-D169-4CA6-A5AA-90A8E7CA1701}"/>
              </a:ext>
            </a:extLst>
          </p:cNvPr>
          <p:cNvCxnSpPr>
            <a:cxnSpLocks/>
          </p:cNvCxnSpPr>
          <p:nvPr/>
        </p:nvCxnSpPr>
        <p:spPr>
          <a:xfrm flipH="1">
            <a:off x="6963080" y="5808148"/>
            <a:ext cx="0" cy="2947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4F28E09A-8778-4DB3-9540-FC41561FBE21}"/>
              </a:ext>
            </a:extLst>
          </p:cNvPr>
          <p:cNvSpPr txBox="1"/>
          <p:nvPr/>
        </p:nvSpPr>
        <p:spPr>
          <a:xfrm flipH="1">
            <a:off x="6729355" y="6073920"/>
            <a:ext cx="467449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4926A087-079B-431C-88B7-6EE162331196}"/>
              </a:ext>
            </a:extLst>
          </p:cNvPr>
          <p:cNvSpPr txBox="1"/>
          <p:nvPr/>
        </p:nvSpPr>
        <p:spPr>
          <a:xfrm flipH="1">
            <a:off x="6704890" y="4442583"/>
            <a:ext cx="467449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12" name="Conector reto 111">
            <a:extLst>
              <a:ext uri="{FF2B5EF4-FFF2-40B4-BE49-F238E27FC236}">
                <a16:creationId xmlns:a16="http://schemas.microsoft.com/office/drawing/2014/main" id="{0CDC8F6C-0AB3-4831-B215-FBF8AD6B5D07}"/>
              </a:ext>
            </a:extLst>
          </p:cNvPr>
          <p:cNvCxnSpPr>
            <a:cxnSpLocks/>
          </p:cNvCxnSpPr>
          <p:nvPr/>
        </p:nvCxnSpPr>
        <p:spPr>
          <a:xfrm flipH="1">
            <a:off x="6265124" y="5804902"/>
            <a:ext cx="0" cy="294742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1AA85BB2-4DF2-4ACC-906C-9A252FB442EE}"/>
              </a:ext>
            </a:extLst>
          </p:cNvPr>
          <p:cNvSpPr txBox="1"/>
          <p:nvPr/>
        </p:nvSpPr>
        <p:spPr>
          <a:xfrm flipH="1">
            <a:off x="6023780" y="6022688"/>
            <a:ext cx="467449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6890826F-C4C8-4237-A658-37724F12A878}"/>
              </a:ext>
            </a:extLst>
          </p:cNvPr>
          <p:cNvSpPr txBox="1"/>
          <p:nvPr/>
        </p:nvSpPr>
        <p:spPr>
          <a:xfrm flipH="1">
            <a:off x="7906782" y="5807419"/>
            <a:ext cx="70374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  <a:endParaRPr kumimoji="0" lang="pt-BR" sz="3200" b="1" i="0" u="none" strike="noStrike" kern="1200" cap="none" spc="0" normalizeH="0" baseline="30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116" name="Conector reto 115">
            <a:extLst>
              <a:ext uri="{FF2B5EF4-FFF2-40B4-BE49-F238E27FC236}">
                <a16:creationId xmlns:a16="http://schemas.microsoft.com/office/drawing/2014/main" id="{E46F987C-D0D8-4B0B-8B14-D68933DE433B}"/>
              </a:ext>
            </a:extLst>
          </p:cNvPr>
          <p:cNvCxnSpPr>
            <a:cxnSpLocks/>
          </p:cNvCxnSpPr>
          <p:nvPr/>
        </p:nvCxnSpPr>
        <p:spPr>
          <a:xfrm rot="8189370" flipH="1">
            <a:off x="7994050" y="5677477"/>
            <a:ext cx="0" cy="2947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to 116">
            <a:extLst>
              <a:ext uri="{FF2B5EF4-FFF2-40B4-BE49-F238E27FC236}">
                <a16:creationId xmlns:a16="http://schemas.microsoft.com/office/drawing/2014/main" id="{60070E71-08F9-4DEF-B249-499B3FEB1787}"/>
              </a:ext>
            </a:extLst>
          </p:cNvPr>
          <p:cNvCxnSpPr>
            <a:cxnSpLocks/>
          </p:cNvCxnSpPr>
          <p:nvPr/>
        </p:nvCxnSpPr>
        <p:spPr>
          <a:xfrm rot="8189370" flipH="1">
            <a:off x="7915612" y="5751939"/>
            <a:ext cx="0" cy="29474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CB7F46EA-9B32-424D-B231-5510F9B958AC}"/>
              </a:ext>
            </a:extLst>
          </p:cNvPr>
          <p:cNvSpPr txBox="1"/>
          <p:nvPr/>
        </p:nvSpPr>
        <p:spPr>
          <a:xfrm flipH="1">
            <a:off x="7924969" y="4610884"/>
            <a:ext cx="1035551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  <a:endParaRPr kumimoji="0" lang="pt-BR" sz="3200" b="1" i="0" u="none" strike="noStrike" kern="1200" cap="none" spc="0" normalizeH="0" baseline="30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119" name="Conector reto 118">
            <a:extLst>
              <a:ext uri="{FF2B5EF4-FFF2-40B4-BE49-F238E27FC236}">
                <a16:creationId xmlns:a16="http://schemas.microsoft.com/office/drawing/2014/main" id="{A8C4FAFE-CD9B-4BD4-8D04-02046475DFB1}"/>
              </a:ext>
            </a:extLst>
          </p:cNvPr>
          <p:cNvCxnSpPr>
            <a:cxnSpLocks/>
          </p:cNvCxnSpPr>
          <p:nvPr/>
        </p:nvCxnSpPr>
        <p:spPr>
          <a:xfrm flipH="1">
            <a:off x="7836696" y="5049458"/>
            <a:ext cx="234068" cy="25086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EBC2D9AE-9494-4BB4-A881-2CC06DAA6AD2}"/>
              </a:ext>
            </a:extLst>
          </p:cNvPr>
          <p:cNvCxnSpPr>
            <a:cxnSpLocks/>
          </p:cNvCxnSpPr>
          <p:nvPr/>
        </p:nvCxnSpPr>
        <p:spPr>
          <a:xfrm flipH="1">
            <a:off x="5738203" y="2046966"/>
            <a:ext cx="283586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9CEC0370-1DB7-4E57-9AB6-67AD2814071C}"/>
              </a:ext>
            </a:extLst>
          </p:cNvPr>
          <p:cNvCxnSpPr>
            <a:cxnSpLocks/>
          </p:cNvCxnSpPr>
          <p:nvPr/>
        </p:nvCxnSpPr>
        <p:spPr>
          <a:xfrm flipH="1">
            <a:off x="5875677" y="1899595"/>
            <a:ext cx="0" cy="294742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Seta: para a Direita 79">
            <a:extLst>
              <a:ext uri="{FF2B5EF4-FFF2-40B4-BE49-F238E27FC236}">
                <a16:creationId xmlns:a16="http://schemas.microsoft.com/office/drawing/2014/main" id="{B31DC319-4808-40B0-8924-F6C05F23CCE9}"/>
              </a:ext>
            </a:extLst>
          </p:cNvPr>
          <p:cNvSpPr/>
          <p:nvPr/>
        </p:nvSpPr>
        <p:spPr>
          <a:xfrm rot="5400000">
            <a:off x="5255468" y="3058234"/>
            <a:ext cx="1358829" cy="570215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2">
                  <a:lumMod val="40000"/>
                  <a:lumOff val="60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0940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DF1B6F60-29CA-3F9D-55B5-A8999ED309F0}"/>
              </a:ext>
            </a:extLst>
          </p:cNvPr>
          <p:cNvCxnSpPr>
            <a:cxnSpLocks/>
          </p:cNvCxnSpPr>
          <p:nvPr/>
        </p:nvCxnSpPr>
        <p:spPr>
          <a:xfrm>
            <a:off x="664235" y="1476553"/>
            <a:ext cx="5098210" cy="8629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>
            <a:extLst>
              <a:ext uri="{FF2B5EF4-FFF2-40B4-BE49-F238E27FC236}">
                <a16:creationId xmlns:a16="http://schemas.microsoft.com/office/drawing/2014/main" id="{18CD1AEF-3957-9CC0-3191-C7CB2368B9F1}"/>
              </a:ext>
            </a:extLst>
          </p:cNvPr>
          <p:cNvSpPr/>
          <p:nvPr/>
        </p:nvSpPr>
        <p:spPr>
          <a:xfrm>
            <a:off x="-95573" y="470534"/>
            <a:ext cx="5583410" cy="9333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/>
                <a:ea typeface="+mn-ea"/>
                <a:cs typeface="+mn-cs"/>
              </a:rPr>
              <a:t>Ligações Peptídicas</a:t>
            </a:r>
          </a:p>
        </p:txBody>
      </p:sp>
      <p:sp>
        <p:nvSpPr>
          <p:cNvPr id="196" name="CaixaDeTexto 195">
            <a:extLst>
              <a:ext uri="{FF2B5EF4-FFF2-40B4-BE49-F238E27FC236}">
                <a16:creationId xmlns:a16="http://schemas.microsoft.com/office/drawing/2014/main" id="{1B2D4080-9EF9-9346-E45C-EC778E763712}"/>
              </a:ext>
            </a:extLst>
          </p:cNvPr>
          <p:cNvSpPr txBox="1"/>
          <p:nvPr/>
        </p:nvSpPr>
        <p:spPr>
          <a:xfrm flipH="1">
            <a:off x="4986710" y="3482985"/>
            <a:ext cx="62767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198" name="CaixaDeTexto 197">
            <a:extLst>
              <a:ext uri="{FF2B5EF4-FFF2-40B4-BE49-F238E27FC236}">
                <a16:creationId xmlns:a16="http://schemas.microsoft.com/office/drawing/2014/main" id="{E6C9A127-4408-A260-69A0-B2AD92A2B3BE}"/>
              </a:ext>
            </a:extLst>
          </p:cNvPr>
          <p:cNvSpPr txBox="1"/>
          <p:nvPr/>
        </p:nvSpPr>
        <p:spPr>
          <a:xfrm flipH="1">
            <a:off x="4952679" y="2752687"/>
            <a:ext cx="70374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  <a:endParaRPr kumimoji="0" lang="pt-BR" sz="32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grpSp>
        <p:nvGrpSpPr>
          <p:cNvPr id="202" name="Agrupar 201">
            <a:extLst>
              <a:ext uri="{FF2B5EF4-FFF2-40B4-BE49-F238E27FC236}">
                <a16:creationId xmlns:a16="http://schemas.microsoft.com/office/drawing/2014/main" id="{E4C68E5C-E969-C40D-2F8B-B8D30223C479}"/>
              </a:ext>
            </a:extLst>
          </p:cNvPr>
          <p:cNvGrpSpPr/>
          <p:nvPr/>
        </p:nvGrpSpPr>
        <p:grpSpPr>
          <a:xfrm rot="10800000">
            <a:off x="5268460" y="3269684"/>
            <a:ext cx="77584" cy="294742"/>
            <a:chOff x="2909668" y="3694470"/>
            <a:chExt cx="77584" cy="216000"/>
          </a:xfrm>
        </p:grpSpPr>
        <p:cxnSp>
          <p:nvCxnSpPr>
            <p:cNvPr id="200" name="Conector reto 199">
              <a:extLst>
                <a:ext uri="{FF2B5EF4-FFF2-40B4-BE49-F238E27FC236}">
                  <a16:creationId xmlns:a16="http://schemas.microsoft.com/office/drawing/2014/main" id="{146C1CFE-15DD-23FE-9290-98DB9D298D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9668" y="3694470"/>
              <a:ext cx="0" cy="216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ector reto 200">
              <a:extLst>
                <a:ext uri="{FF2B5EF4-FFF2-40B4-BE49-F238E27FC236}">
                  <a16:creationId xmlns:a16="http://schemas.microsoft.com/office/drawing/2014/main" id="{79356226-579A-8ABF-4A1B-E9D0FA1C7C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87252" y="3694470"/>
              <a:ext cx="0" cy="216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4" name="Conector reto 203">
            <a:extLst>
              <a:ext uri="{FF2B5EF4-FFF2-40B4-BE49-F238E27FC236}">
                <a16:creationId xmlns:a16="http://schemas.microsoft.com/office/drawing/2014/main" id="{6024EBE9-7754-37E3-1664-25954702EED2}"/>
              </a:ext>
            </a:extLst>
          </p:cNvPr>
          <p:cNvCxnSpPr>
            <a:cxnSpLocks/>
          </p:cNvCxnSpPr>
          <p:nvPr/>
        </p:nvCxnSpPr>
        <p:spPr>
          <a:xfrm flipH="1">
            <a:off x="4067582" y="3835495"/>
            <a:ext cx="28358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CaixaDeTexto 205">
            <a:extLst>
              <a:ext uri="{FF2B5EF4-FFF2-40B4-BE49-F238E27FC236}">
                <a16:creationId xmlns:a16="http://schemas.microsoft.com/office/drawing/2014/main" id="{0109ADEE-262E-F4CF-7BEC-84919DA7C021}"/>
              </a:ext>
            </a:extLst>
          </p:cNvPr>
          <p:cNvSpPr txBox="1"/>
          <p:nvPr/>
        </p:nvSpPr>
        <p:spPr>
          <a:xfrm flipH="1">
            <a:off x="3582286" y="3529177"/>
            <a:ext cx="62767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N</a:t>
            </a:r>
          </a:p>
        </p:txBody>
      </p:sp>
      <p:cxnSp>
        <p:nvCxnSpPr>
          <p:cNvPr id="208" name="Conector reto 207">
            <a:extLst>
              <a:ext uri="{FF2B5EF4-FFF2-40B4-BE49-F238E27FC236}">
                <a16:creationId xmlns:a16="http://schemas.microsoft.com/office/drawing/2014/main" id="{87E131C5-A089-E8F9-9919-5253B9A5994E}"/>
              </a:ext>
            </a:extLst>
          </p:cNvPr>
          <p:cNvCxnSpPr>
            <a:cxnSpLocks/>
          </p:cNvCxnSpPr>
          <p:nvPr/>
        </p:nvCxnSpPr>
        <p:spPr>
          <a:xfrm>
            <a:off x="3454122" y="3423047"/>
            <a:ext cx="250924" cy="19649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CaixaDeTexto 209">
            <a:extLst>
              <a:ext uri="{FF2B5EF4-FFF2-40B4-BE49-F238E27FC236}">
                <a16:creationId xmlns:a16="http://schemas.microsoft.com/office/drawing/2014/main" id="{CBD3E472-EAAE-DF54-E387-F2F06CEE05C0}"/>
              </a:ext>
            </a:extLst>
          </p:cNvPr>
          <p:cNvSpPr txBox="1"/>
          <p:nvPr/>
        </p:nvSpPr>
        <p:spPr>
          <a:xfrm flipH="1">
            <a:off x="2986673" y="3108064"/>
            <a:ext cx="467449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12" name="Conector reto 211">
            <a:extLst>
              <a:ext uri="{FF2B5EF4-FFF2-40B4-BE49-F238E27FC236}">
                <a16:creationId xmlns:a16="http://schemas.microsoft.com/office/drawing/2014/main" id="{4B24D8DF-56FD-7666-040E-DA6EF3824DC8}"/>
              </a:ext>
            </a:extLst>
          </p:cNvPr>
          <p:cNvCxnSpPr>
            <a:cxnSpLocks/>
          </p:cNvCxnSpPr>
          <p:nvPr/>
        </p:nvCxnSpPr>
        <p:spPr>
          <a:xfrm flipH="1">
            <a:off x="3471730" y="4053325"/>
            <a:ext cx="254006" cy="23026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CaixaDeTexto 213">
            <a:extLst>
              <a:ext uri="{FF2B5EF4-FFF2-40B4-BE49-F238E27FC236}">
                <a16:creationId xmlns:a16="http://schemas.microsoft.com/office/drawing/2014/main" id="{9978410A-59DD-2340-A08D-9B88256B597B}"/>
              </a:ext>
            </a:extLst>
          </p:cNvPr>
          <p:cNvSpPr txBox="1"/>
          <p:nvPr/>
        </p:nvSpPr>
        <p:spPr>
          <a:xfrm flipH="1">
            <a:off x="3015966" y="3945942"/>
            <a:ext cx="455367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3200" b="1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216" name="Conector reto 215">
            <a:extLst>
              <a:ext uri="{FF2B5EF4-FFF2-40B4-BE49-F238E27FC236}">
                <a16:creationId xmlns:a16="http://schemas.microsoft.com/office/drawing/2014/main" id="{B9497526-BF20-3BD7-CC3B-28C8BED2384C}"/>
              </a:ext>
            </a:extLst>
          </p:cNvPr>
          <p:cNvCxnSpPr>
            <a:cxnSpLocks/>
          </p:cNvCxnSpPr>
          <p:nvPr/>
        </p:nvCxnSpPr>
        <p:spPr>
          <a:xfrm flipH="1">
            <a:off x="4759534" y="3821521"/>
            <a:ext cx="28358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CaixaDeTexto 217">
            <a:extLst>
              <a:ext uri="{FF2B5EF4-FFF2-40B4-BE49-F238E27FC236}">
                <a16:creationId xmlns:a16="http://schemas.microsoft.com/office/drawing/2014/main" id="{322630D6-599B-8FFF-B862-C18311FEA3F7}"/>
              </a:ext>
            </a:extLst>
          </p:cNvPr>
          <p:cNvSpPr txBox="1"/>
          <p:nvPr/>
        </p:nvSpPr>
        <p:spPr>
          <a:xfrm flipH="1">
            <a:off x="4258012" y="3506538"/>
            <a:ext cx="62767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20" name="Conector reto 219">
            <a:extLst>
              <a:ext uri="{FF2B5EF4-FFF2-40B4-BE49-F238E27FC236}">
                <a16:creationId xmlns:a16="http://schemas.microsoft.com/office/drawing/2014/main" id="{A9037964-D6A8-CBF8-C6FF-9C10D185E491}"/>
              </a:ext>
            </a:extLst>
          </p:cNvPr>
          <p:cNvCxnSpPr>
            <a:cxnSpLocks/>
          </p:cNvCxnSpPr>
          <p:nvPr/>
        </p:nvCxnSpPr>
        <p:spPr>
          <a:xfrm flipH="1">
            <a:off x="4551921" y="3297614"/>
            <a:ext cx="0" cy="2947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ector reto 221">
            <a:extLst>
              <a:ext uri="{FF2B5EF4-FFF2-40B4-BE49-F238E27FC236}">
                <a16:creationId xmlns:a16="http://schemas.microsoft.com/office/drawing/2014/main" id="{9EA5FA35-40C6-41A9-56D9-E6BFEE454306}"/>
              </a:ext>
            </a:extLst>
          </p:cNvPr>
          <p:cNvCxnSpPr>
            <a:cxnSpLocks/>
          </p:cNvCxnSpPr>
          <p:nvPr/>
        </p:nvCxnSpPr>
        <p:spPr>
          <a:xfrm flipH="1">
            <a:off x="4562991" y="4068488"/>
            <a:ext cx="0" cy="2947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CaixaDeTexto 223">
            <a:extLst>
              <a:ext uri="{FF2B5EF4-FFF2-40B4-BE49-F238E27FC236}">
                <a16:creationId xmlns:a16="http://schemas.microsoft.com/office/drawing/2014/main" id="{2D0CC4EB-0F1F-AD4A-E545-CA4AD315B0B4}"/>
              </a:ext>
            </a:extLst>
          </p:cNvPr>
          <p:cNvSpPr txBox="1"/>
          <p:nvPr/>
        </p:nvSpPr>
        <p:spPr>
          <a:xfrm flipH="1">
            <a:off x="4329266" y="4334260"/>
            <a:ext cx="467449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</a:t>
            </a:r>
          </a:p>
        </p:txBody>
      </p:sp>
      <p:sp>
        <p:nvSpPr>
          <p:cNvPr id="226" name="CaixaDeTexto 225">
            <a:extLst>
              <a:ext uri="{FF2B5EF4-FFF2-40B4-BE49-F238E27FC236}">
                <a16:creationId xmlns:a16="http://schemas.microsoft.com/office/drawing/2014/main" id="{5D90D8FF-AF9A-E7FC-C2CB-B35E57060AEA}"/>
              </a:ext>
            </a:extLst>
          </p:cNvPr>
          <p:cNvSpPr txBox="1"/>
          <p:nvPr/>
        </p:nvSpPr>
        <p:spPr>
          <a:xfrm flipH="1">
            <a:off x="4304801" y="2702923"/>
            <a:ext cx="467449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28" name="Conector reto 227">
            <a:extLst>
              <a:ext uri="{FF2B5EF4-FFF2-40B4-BE49-F238E27FC236}">
                <a16:creationId xmlns:a16="http://schemas.microsoft.com/office/drawing/2014/main" id="{8DDCE943-1012-F715-0552-49A0D7529333}"/>
              </a:ext>
            </a:extLst>
          </p:cNvPr>
          <p:cNvCxnSpPr>
            <a:cxnSpLocks/>
          </p:cNvCxnSpPr>
          <p:nvPr/>
        </p:nvCxnSpPr>
        <p:spPr>
          <a:xfrm flipH="1">
            <a:off x="5519170" y="3798925"/>
            <a:ext cx="28358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CaixaDeTexto 229">
            <a:extLst>
              <a:ext uri="{FF2B5EF4-FFF2-40B4-BE49-F238E27FC236}">
                <a16:creationId xmlns:a16="http://schemas.microsoft.com/office/drawing/2014/main" id="{A802EFAD-459C-34A0-AA25-9D0CC919BA43}"/>
              </a:ext>
            </a:extLst>
          </p:cNvPr>
          <p:cNvSpPr txBox="1"/>
          <p:nvPr/>
        </p:nvSpPr>
        <p:spPr>
          <a:xfrm flipH="1">
            <a:off x="7142384" y="3482985"/>
            <a:ext cx="62767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32" name="Conector reto 231">
            <a:extLst>
              <a:ext uri="{FF2B5EF4-FFF2-40B4-BE49-F238E27FC236}">
                <a16:creationId xmlns:a16="http://schemas.microsoft.com/office/drawing/2014/main" id="{E0F24EFA-8E6F-F802-B87E-48FFE12DA770}"/>
              </a:ext>
            </a:extLst>
          </p:cNvPr>
          <p:cNvCxnSpPr>
            <a:cxnSpLocks/>
          </p:cNvCxnSpPr>
          <p:nvPr/>
        </p:nvCxnSpPr>
        <p:spPr>
          <a:xfrm flipH="1">
            <a:off x="6223256" y="3835495"/>
            <a:ext cx="28358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CaixaDeTexto 233">
            <a:extLst>
              <a:ext uri="{FF2B5EF4-FFF2-40B4-BE49-F238E27FC236}">
                <a16:creationId xmlns:a16="http://schemas.microsoft.com/office/drawing/2014/main" id="{64D38176-8C25-BC75-32DD-B7B1543EBF41}"/>
              </a:ext>
            </a:extLst>
          </p:cNvPr>
          <p:cNvSpPr txBox="1"/>
          <p:nvPr/>
        </p:nvSpPr>
        <p:spPr>
          <a:xfrm flipH="1">
            <a:off x="5737960" y="3529177"/>
            <a:ext cx="62767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N</a:t>
            </a:r>
          </a:p>
        </p:txBody>
      </p:sp>
      <p:cxnSp>
        <p:nvCxnSpPr>
          <p:cNvPr id="236" name="Conector reto 235">
            <a:extLst>
              <a:ext uri="{FF2B5EF4-FFF2-40B4-BE49-F238E27FC236}">
                <a16:creationId xmlns:a16="http://schemas.microsoft.com/office/drawing/2014/main" id="{47FD6542-95F5-531B-EB67-DAA228FFEA26}"/>
              </a:ext>
            </a:extLst>
          </p:cNvPr>
          <p:cNvCxnSpPr>
            <a:cxnSpLocks/>
          </p:cNvCxnSpPr>
          <p:nvPr/>
        </p:nvCxnSpPr>
        <p:spPr>
          <a:xfrm flipH="1">
            <a:off x="6915208" y="3821521"/>
            <a:ext cx="28358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CaixaDeTexto 237">
            <a:extLst>
              <a:ext uri="{FF2B5EF4-FFF2-40B4-BE49-F238E27FC236}">
                <a16:creationId xmlns:a16="http://schemas.microsoft.com/office/drawing/2014/main" id="{852892FF-3A9D-5B30-0DF7-DF43BD9A30C0}"/>
              </a:ext>
            </a:extLst>
          </p:cNvPr>
          <p:cNvSpPr txBox="1"/>
          <p:nvPr/>
        </p:nvSpPr>
        <p:spPr>
          <a:xfrm flipH="1">
            <a:off x="6413686" y="3506538"/>
            <a:ext cx="62767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40" name="Conector reto 239">
            <a:extLst>
              <a:ext uri="{FF2B5EF4-FFF2-40B4-BE49-F238E27FC236}">
                <a16:creationId xmlns:a16="http://schemas.microsoft.com/office/drawing/2014/main" id="{82C5DEB1-18BB-103F-A968-C11DA0CBC327}"/>
              </a:ext>
            </a:extLst>
          </p:cNvPr>
          <p:cNvCxnSpPr>
            <a:cxnSpLocks/>
          </p:cNvCxnSpPr>
          <p:nvPr/>
        </p:nvCxnSpPr>
        <p:spPr>
          <a:xfrm flipH="1">
            <a:off x="6707595" y="3297614"/>
            <a:ext cx="0" cy="2947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ector reto 241">
            <a:extLst>
              <a:ext uri="{FF2B5EF4-FFF2-40B4-BE49-F238E27FC236}">
                <a16:creationId xmlns:a16="http://schemas.microsoft.com/office/drawing/2014/main" id="{4D0B00D5-C579-7F8A-0F11-A33B0F03BB84}"/>
              </a:ext>
            </a:extLst>
          </p:cNvPr>
          <p:cNvCxnSpPr>
            <a:cxnSpLocks/>
          </p:cNvCxnSpPr>
          <p:nvPr/>
        </p:nvCxnSpPr>
        <p:spPr>
          <a:xfrm flipH="1">
            <a:off x="6718665" y="4068488"/>
            <a:ext cx="0" cy="2947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CaixaDeTexto 243">
            <a:extLst>
              <a:ext uri="{FF2B5EF4-FFF2-40B4-BE49-F238E27FC236}">
                <a16:creationId xmlns:a16="http://schemas.microsoft.com/office/drawing/2014/main" id="{D098D5D1-6A49-D2E1-8D2E-39DF052CE842}"/>
              </a:ext>
            </a:extLst>
          </p:cNvPr>
          <p:cNvSpPr txBox="1"/>
          <p:nvPr/>
        </p:nvSpPr>
        <p:spPr>
          <a:xfrm flipH="1">
            <a:off x="6484940" y="4334260"/>
            <a:ext cx="467449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</a:t>
            </a:r>
          </a:p>
        </p:txBody>
      </p:sp>
      <p:sp>
        <p:nvSpPr>
          <p:cNvPr id="246" name="CaixaDeTexto 245">
            <a:extLst>
              <a:ext uri="{FF2B5EF4-FFF2-40B4-BE49-F238E27FC236}">
                <a16:creationId xmlns:a16="http://schemas.microsoft.com/office/drawing/2014/main" id="{9C1E5C0A-3FC6-857F-EA2E-C7CE1762C71D}"/>
              </a:ext>
            </a:extLst>
          </p:cNvPr>
          <p:cNvSpPr txBox="1"/>
          <p:nvPr/>
        </p:nvSpPr>
        <p:spPr>
          <a:xfrm flipH="1">
            <a:off x="6460475" y="2702923"/>
            <a:ext cx="467449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48" name="Conector reto 247">
            <a:extLst>
              <a:ext uri="{FF2B5EF4-FFF2-40B4-BE49-F238E27FC236}">
                <a16:creationId xmlns:a16="http://schemas.microsoft.com/office/drawing/2014/main" id="{95556857-0504-8729-EF0A-B55B1DD817CF}"/>
              </a:ext>
            </a:extLst>
          </p:cNvPr>
          <p:cNvCxnSpPr>
            <a:cxnSpLocks/>
          </p:cNvCxnSpPr>
          <p:nvPr/>
        </p:nvCxnSpPr>
        <p:spPr>
          <a:xfrm flipH="1">
            <a:off x="6020709" y="4065242"/>
            <a:ext cx="0" cy="2947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CaixaDeTexto 249">
            <a:extLst>
              <a:ext uri="{FF2B5EF4-FFF2-40B4-BE49-F238E27FC236}">
                <a16:creationId xmlns:a16="http://schemas.microsoft.com/office/drawing/2014/main" id="{C6DAD161-53A1-C93B-3885-64989ACEA530}"/>
              </a:ext>
            </a:extLst>
          </p:cNvPr>
          <p:cNvSpPr txBox="1"/>
          <p:nvPr/>
        </p:nvSpPr>
        <p:spPr>
          <a:xfrm flipH="1">
            <a:off x="5779365" y="4283028"/>
            <a:ext cx="467449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252" name="CaixaDeTexto 251">
            <a:extLst>
              <a:ext uri="{FF2B5EF4-FFF2-40B4-BE49-F238E27FC236}">
                <a16:creationId xmlns:a16="http://schemas.microsoft.com/office/drawing/2014/main" id="{F04F3385-7EBC-2660-0178-F26997058BC4}"/>
              </a:ext>
            </a:extLst>
          </p:cNvPr>
          <p:cNvSpPr txBox="1"/>
          <p:nvPr/>
        </p:nvSpPr>
        <p:spPr>
          <a:xfrm flipH="1">
            <a:off x="7662367" y="4067759"/>
            <a:ext cx="70374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  <a:endParaRPr kumimoji="0" lang="pt-BR" sz="32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grpSp>
        <p:nvGrpSpPr>
          <p:cNvPr id="256" name="Agrupar 255">
            <a:extLst>
              <a:ext uri="{FF2B5EF4-FFF2-40B4-BE49-F238E27FC236}">
                <a16:creationId xmlns:a16="http://schemas.microsoft.com/office/drawing/2014/main" id="{46EFEF18-17B6-4BB3-6DDE-ABE8CAE3925C}"/>
              </a:ext>
            </a:extLst>
          </p:cNvPr>
          <p:cNvGrpSpPr/>
          <p:nvPr/>
        </p:nvGrpSpPr>
        <p:grpSpPr>
          <a:xfrm rot="8189370">
            <a:off x="7665928" y="3951564"/>
            <a:ext cx="77584" cy="294742"/>
            <a:chOff x="2909668" y="3694470"/>
            <a:chExt cx="77584" cy="216000"/>
          </a:xfrm>
        </p:grpSpPr>
        <p:cxnSp>
          <p:nvCxnSpPr>
            <p:cNvPr id="254" name="Conector reto 253">
              <a:extLst>
                <a:ext uri="{FF2B5EF4-FFF2-40B4-BE49-F238E27FC236}">
                  <a16:creationId xmlns:a16="http://schemas.microsoft.com/office/drawing/2014/main" id="{6F0221DC-A1BE-8C5C-7B6E-888A2E36D4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9668" y="3694470"/>
              <a:ext cx="0" cy="216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ector reto 254">
              <a:extLst>
                <a:ext uri="{FF2B5EF4-FFF2-40B4-BE49-F238E27FC236}">
                  <a16:creationId xmlns:a16="http://schemas.microsoft.com/office/drawing/2014/main" id="{0526ADB2-C61F-074F-3F31-D4C1135649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87252" y="3694470"/>
              <a:ext cx="0" cy="216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CaixaDeTexto 257">
            <a:extLst>
              <a:ext uri="{FF2B5EF4-FFF2-40B4-BE49-F238E27FC236}">
                <a16:creationId xmlns:a16="http://schemas.microsoft.com/office/drawing/2014/main" id="{7A039D9A-5601-1108-C6EE-F8C1BB50DBE8}"/>
              </a:ext>
            </a:extLst>
          </p:cNvPr>
          <p:cNvSpPr txBox="1"/>
          <p:nvPr/>
        </p:nvSpPr>
        <p:spPr>
          <a:xfrm flipH="1">
            <a:off x="7666177" y="2856847"/>
            <a:ext cx="1035551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  <a:endParaRPr kumimoji="0" lang="pt-BR" sz="32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cxnSp>
        <p:nvCxnSpPr>
          <p:cNvPr id="260" name="Conector reto 259">
            <a:extLst>
              <a:ext uri="{FF2B5EF4-FFF2-40B4-BE49-F238E27FC236}">
                <a16:creationId xmlns:a16="http://schemas.microsoft.com/office/drawing/2014/main" id="{8078379A-714B-5D04-E5BB-B02297594674}"/>
              </a:ext>
            </a:extLst>
          </p:cNvPr>
          <p:cNvCxnSpPr>
            <a:cxnSpLocks/>
          </p:cNvCxnSpPr>
          <p:nvPr/>
        </p:nvCxnSpPr>
        <p:spPr>
          <a:xfrm flipH="1">
            <a:off x="7592281" y="3309798"/>
            <a:ext cx="234068" cy="25086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043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EC06215-1C30-48BA-B91C-96DB7CE5F007}"/>
              </a:ext>
            </a:extLst>
          </p:cNvPr>
          <p:cNvSpPr txBox="1"/>
          <p:nvPr/>
        </p:nvSpPr>
        <p:spPr>
          <a:xfrm>
            <a:off x="580864" y="320991"/>
            <a:ext cx="214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Leucina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2EE5F8C-8804-4D77-8A15-6ECAD8F7DB66}"/>
              </a:ext>
            </a:extLst>
          </p:cNvPr>
          <p:cNvSpPr txBox="1"/>
          <p:nvPr/>
        </p:nvSpPr>
        <p:spPr>
          <a:xfrm>
            <a:off x="5378547" y="320991"/>
            <a:ext cx="214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Treonina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AAEC7B5-CF62-4634-A984-FA8228AD087B}"/>
              </a:ext>
            </a:extLst>
          </p:cNvPr>
          <p:cNvSpPr txBox="1"/>
          <p:nvPr/>
        </p:nvSpPr>
        <p:spPr>
          <a:xfrm>
            <a:off x="9892007" y="320991"/>
            <a:ext cx="214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Lisina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D5A04D7-71AF-4D59-866C-47B8089262D5}"/>
              </a:ext>
            </a:extLst>
          </p:cNvPr>
          <p:cNvSpPr txBox="1"/>
          <p:nvPr/>
        </p:nvSpPr>
        <p:spPr>
          <a:xfrm>
            <a:off x="7635277" y="320990"/>
            <a:ext cx="214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Triptofano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D94BF51-8199-4AC0-BBC1-88591CB15E23}"/>
              </a:ext>
            </a:extLst>
          </p:cNvPr>
          <p:cNvSpPr txBox="1"/>
          <p:nvPr/>
        </p:nvSpPr>
        <p:spPr>
          <a:xfrm>
            <a:off x="2874699" y="320990"/>
            <a:ext cx="214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Feninlanalina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3DA0C1F-2255-4594-8A74-56579A374341}"/>
              </a:ext>
            </a:extLst>
          </p:cNvPr>
          <p:cNvSpPr txBox="1"/>
          <p:nvPr/>
        </p:nvSpPr>
        <p:spPr>
          <a:xfrm>
            <a:off x="9685466" y="4150438"/>
            <a:ext cx="214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Histidina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AD3B57C-51C6-4DDE-9AD1-0BE61B2549F6}"/>
              </a:ext>
            </a:extLst>
          </p:cNvPr>
          <p:cNvSpPr txBox="1"/>
          <p:nvPr/>
        </p:nvSpPr>
        <p:spPr>
          <a:xfrm>
            <a:off x="3778849" y="4120257"/>
            <a:ext cx="214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Metionina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28A07C8-7970-4FB1-90BC-1AAC1E0756ED}"/>
              </a:ext>
            </a:extLst>
          </p:cNvPr>
          <p:cNvSpPr txBox="1"/>
          <p:nvPr/>
        </p:nvSpPr>
        <p:spPr>
          <a:xfrm>
            <a:off x="6915663" y="4151385"/>
            <a:ext cx="214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Valina</a:t>
            </a:r>
          </a:p>
        </p:txBody>
      </p:sp>
      <p:pic>
        <p:nvPicPr>
          <p:cNvPr id="24" name="Picture 2" descr="Leucine - Wikipedia">
            <a:extLst>
              <a:ext uri="{FF2B5EF4-FFF2-40B4-BE49-F238E27FC236}">
                <a16:creationId xmlns:a16="http://schemas.microsoft.com/office/drawing/2014/main" id="{25E729ED-EBFC-43E1-9896-1862DBC9D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39" y="1061942"/>
            <a:ext cx="1769019" cy="109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enilalanina – Wikipédia, a enciclopédia livre">
            <a:extLst>
              <a:ext uri="{FF2B5EF4-FFF2-40B4-BE49-F238E27FC236}">
                <a16:creationId xmlns:a16="http://schemas.microsoft.com/office/drawing/2014/main" id="{7560EF55-8E30-4A18-873D-562CEB51D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186" y="1061942"/>
            <a:ext cx="2066674" cy="113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95988DD8-A1F4-41D7-AABE-B9D9509C4F21}"/>
              </a:ext>
            </a:extLst>
          </p:cNvPr>
          <p:cNvSpPr txBox="1"/>
          <p:nvPr/>
        </p:nvSpPr>
        <p:spPr>
          <a:xfrm>
            <a:off x="398268" y="4080127"/>
            <a:ext cx="214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Isoleucina</a:t>
            </a:r>
          </a:p>
        </p:txBody>
      </p:sp>
      <p:pic>
        <p:nvPicPr>
          <p:cNvPr id="10242" name="Picture 2" descr="Treonina – Wikipédia, a enciclopédia livre">
            <a:extLst>
              <a:ext uri="{FF2B5EF4-FFF2-40B4-BE49-F238E27FC236}">
                <a16:creationId xmlns:a16="http://schemas.microsoft.com/office/drawing/2014/main" id="{94C46646-CA35-4114-9416-D77065C15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47" y="975682"/>
            <a:ext cx="2066675" cy="126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Triptófano - Wikipedia, la enciclopedia libre">
            <a:extLst>
              <a:ext uri="{FF2B5EF4-FFF2-40B4-BE49-F238E27FC236}">
                <a16:creationId xmlns:a16="http://schemas.microsoft.com/office/drawing/2014/main" id="{34C48B66-99CE-46A4-B019-5F1998D3C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358" y="975682"/>
            <a:ext cx="1789030" cy="21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Lisina – Wikipédia, a enciclopédia livre">
            <a:extLst>
              <a:ext uri="{FF2B5EF4-FFF2-40B4-BE49-F238E27FC236}">
                <a16:creationId xmlns:a16="http://schemas.microsoft.com/office/drawing/2014/main" id="{0F4282D6-9C90-4947-8687-6735A07DF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46" y="1038289"/>
            <a:ext cx="1406112" cy="210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soleucina – Wikipédia, a enciclopédia livre">
            <a:extLst>
              <a:ext uri="{FF2B5EF4-FFF2-40B4-BE49-F238E27FC236}">
                <a16:creationId xmlns:a16="http://schemas.microsoft.com/office/drawing/2014/main" id="{75A76829-8053-419B-B938-F7044257E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56" y="4844146"/>
            <a:ext cx="2348271" cy="12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>
            <a:extLst>
              <a:ext uri="{FF2B5EF4-FFF2-40B4-BE49-F238E27FC236}">
                <a16:creationId xmlns:a16="http://schemas.microsoft.com/office/drawing/2014/main" id="{62CF6170-9F5C-4224-A947-CBB0A8FF2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084" y="4922588"/>
            <a:ext cx="2683414" cy="12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D-Valine | Enantiomer of L-Valine | MedChemExpress">
            <a:extLst>
              <a:ext uri="{FF2B5EF4-FFF2-40B4-BE49-F238E27FC236}">
                <a16:creationId xmlns:a16="http://schemas.microsoft.com/office/drawing/2014/main" id="{3265D4B8-3E2C-4A38-B13D-2B208B4B5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430" y="4570598"/>
            <a:ext cx="1776115" cy="177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istidina – Wikipédia, a enciclopédia livre">
            <a:extLst>
              <a:ext uri="{FF2B5EF4-FFF2-40B4-BE49-F238E27FC236}">
                <a16:creationId xmlns:a16="http://schemas.microsoft.com/office/drawing/2014/main" id="{EA5D181B-E95D-4837-B38D-68D5BB6EB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646" y="4763266"/>
            <a:ext cx="2541288" cy="138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9F54A117-DF64-442A-8105-C1353FCE845C}"/>
              </a:ext>
            </a:extLst>
          </p:cNvPr>
          <p:cNvSpPr txBox="1"/>
          <p:nvPr/>
        </p:nvSpPr>
        <p:spPr>
          <a:xfrm rot="5400000" flipV="1">
            <a:off x="-848796" y="2777470"/>
            <a:ext cx="214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Essenciais</a:t>
            </a:r>
          </a:p>
        </p:txBody>
      </p:sp>
    </p:spTree>
    <p:extLst>
      <p:ext uri="{BB962C8B-B14F-4D97-AF65-F5344CB8AC3E}">
        <p14:creationId xmlns:p14="http://schemas.microsoft.com/office/powerpoint/2010/main" val="18782423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086367E-207F-4554-B9F8-E65E0C2B5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5" y="767509"/>
            <a:ext cx="2143648" cy="12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EC06215-1C30-48BA-B91C-96DB7CE5F007}"/>
              </a:ext>
            </a:extLst>
          </p:cNvPr>
          <p:cNvSpPr txBox="1"/>
          <p:nvPr/>
        </p:nvSpPr>
        <p:spPr>
          <a:xfrm>
            <a:off x="580864" y="320991"/>
            <a:ext cx="214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Aspartato</a:t>
            </a:r>
          </a:p>
        </p:txBody>
      </p:sp>
      <p:pic>
        <p:nvPicPr>
          <p:cNvPr id="6" name="Picture 2" descr="Glicina - Molécula da Semana - FCiências">
            <a:extLst>
              <a:ext uri="{FF2B5EF4-FFF2-40B4-BE49-F238E27FC236}">
                <a16:creationId xmlns:a16="http://schemas.microsoft.com/office/drawing/2014/main" id="{177A5739-0599-4227-AF45-00FD7819E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51" y="855761"/>
            <a:ext cx="1874633" cy="112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L-Serine ((S)-Serine, CAS Number: 56-45-1) | Cayman Chemical">
            <a:extLst>
              <a:ext uri="{FF2B5EF4-FFF2-40B4-BE49-F238E27FC236}">
                <a16:creationId xmlns:a16="http://schemas.microsoft.com/office/drawing/2014/main" id="{CEB160E8-73A3-453B-8B69-74BCC2EE3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061" y="795609"/>
            <a:ext cx="2064442" cy="10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2EE5F8C-8804-4D77-8A15-6ECAD8F7DB66}"/>
              </a:ext>
            </a:extLst>
          </p:cNvPr>
          <p:cNvSpPr txBox="1"/>
          <p:nvPr/>
        </p:nvSpPr>
        <p:spPr>
          <a:xfrm>
            <a:off x="5378547" y="320991"/>
            <a:ext cx="214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Serina</a:t>
            </a:r>
          </a:p>
        </p:txBody>
      </p:sp>
      <p:pic>
        <p:nvPicPr>
          <p:cNvPr id="8196" name="Picture 4" descr="Prolina - Wikipedia, la enciclopedia libre">
            <a:extLst>
              <a:ext uri="{FF2B5EF4-FFF2-40B4-BE49-F238E27FC236}">
                <a16:creationId xmlns:a16="http://schemas.microsoft.com/office/drawing/2014/main" id="{DAA8080B-B87B-4032-9A9D-0D4A0A739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312" y="730919"/>
            <a:ext cx="1667607" cy="12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lanina – Wikipédia, a enciclopédia livre">
            <a:extLst>
              <a:ext uri="{FF2B5EF4-FFF2-40B4-BE49-F238E27FC236}">
                <a16:creationId xmlns:a16="http://schemas.microsoft.com/office/drawing/2014/main" id="{F01FA674-26F9-4C1F-8259-8CD9751EF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007" y="760074"/>
            <a:ext cx="1898450" cy="141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AAEC7B5-CF62-4634-A984-FA8228AD087B}"/>
              </a:ext>
            </a:extLst>
          </p:cNvPr>
          <p:cNvSpPr txBox="1"/>
          <p:nvPr/>
        </p:nvSpPr>
        <p:spPr>
          <a:xfrm>
            <a:off x="9892007" y="320991"/>
            <a:ext cx="214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Alanina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D5A04D7-71AF-4D59-866C-47B8089262D5}"/>
              </a:ext>
            </a:extLst>
          </p:cNvPr>
          <p:cNvSpPr txBox="1"/>
          <p:nvPr/>
        </p:nvSpPr>
        <p:spPr>
          <a:xfrm>
            <a:off x="7635277" y="320990"/>
            <a:ext cx="214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Prolina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D94BF51-8199-4AC0-BBC1-88591CB15E23}"/>
              </a:ext>
            </a:extLst>
          </p:cNvPr>
          <p:cNvSpPr txBox="1"/>
          <p:nvPr/>
        </p:nvSpPr>
        <p:spPr>
          <a:xfrm>
            <a:off x="2874699" y="320990"/>
            <a:ext cx="214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Glicina</a:t>
            </a: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D94656A8-1C1E-4747-A17F-2339A76FD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99" y="5322753"/>
            <a:ext cx="2412609" cy="113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Glutamine - Wikipedia">
            <a:extLst>
              <a:ext uri="{FF2B5EF4-FFF2-40B4-BE49-F238E27FC236}">
                <a16:creationId xmlns:a16="http://schemas.microsoft.com/office/drawing/2014/main" id="{6E1258BC-1955-43EA-826B-D06EC899D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669" y="5322753"/>
            <a:ext cx="2505402" cy="113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Arginine - Wikipedia">
            <a:extLst>
              <a:ext uri="{FF2B5EF4-FFF2-40B4-BE49-F238E27FC236}">
                <a16:creationId xmlns:a16="http://schemas.microsoft.com/office/drawing/2014/main" id="{2CC6461F-C52E-4B72-89AB-C78CB6278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586" y="5513188"/>
            <a:ext cx="2884666" cy="104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isteína – Wikipédia, a enciclopédia livre">
            <a:extLst>
              <a:ext uri="{FF2B5EF4-FFF2-40B4-BE49-F238E27FC236}">
                <a16:creationId xmlns:a16="http://schemas.microsoft.com/office/drawing/2014/main" id="{88EEFB22-C714-4A82-8D04-C1FDE36D5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11" y="2934152"/>
            <a:ext cx="1936659" cy="12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Tirosina – Wikipédia, a enciclopédia livre">
            <a:extLst>
              <a:ext uri="{FF2B5EF4-FFF2-40B4-BE49-F238E27FC236}">
                <a16:creationId xmlns:a16="http://schemas.microsoft.com/office/drawing/2014/main" id="{08D88DC0-897A-40A9-8348-74F0F43DB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98" y="2732133"/>
            <a:ext cx="2269187" cy="18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E3DA0C1F-2255-4594-8A74-56579A374341}"/>
              </a:ext>
            </a:extLst>
          </p:cNvPr>
          <p:cNvSpPr txBox="1"/>
          <p:nvPr/>
        </p:nvSpPr>
        <p:spPr>
          <a:xfrm>
            <a:off x="8413300" y="2319003"/>
            <a:ext cx="214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Tirosina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AD3B57C-51C6-4DDE-9AD1-0BE61B2549F6}"/>
              </a:ext>
            </a:extLst>
          </p:cNvPr>
          <p:cNvSpPr txBox="1"/>
          <p:nvPr/>
        </p:nvSpPr>
        <p:spPr>
          <a:xfrm>
            <a:off x="1550912" y="2638352"/>
            <a:ext cx="214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Asparagina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28A07C8-7970-4FB1-90BC-1AAC1E0756ED}"/>
              </a:ext>
            </a:extLst>
          </p:cNvPr>
          <p:cNvSpPr txBox="1"/>
          <p:nvPr/>
        </p:nvSpPr>
        <p:spPr>
          <a:xfrm>
            <a:off x="5122821" y="2441166"/>
            <a:ext cx="214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Cisteína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A05D57D-6D3E-4F52-BC04-9AB953EF0D62}"/>
              </a:ext>
            </a:extLst>
          </p:cNvPr>
          <p:cNvSpPr txBox="1"/>
          <p:nvPr/>
        </p:nvSpPr>
        <p:spPr>
          <a:xfrm>
            <a:off x="8488720" y="5051523"/>
            <a:ext cx="214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Arginina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9910E5CA-E895-46E9-AB46-4EA302313F1D}"/>
              </a:ext>
            </a:extLst>
          </p:cNvPr>
          <p:cNvSpPr txBox="1"/>
          <p:nvPr/>
        </p:nvSpPr>
        <p:spPr>
          <a:xfrm>
            <a:off x="747479" y="4825855"/>
            <a:ext cx="214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Glutamato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F55B108-4420-4C66-89A5-2FC8A7B612BB}"/>
              </a:ext>
            </a:extLst>
          </p:cNvPr>
          <p:cNvSpPr txBox="1"/>
          <p:nvPr/>
        </p:nvSpPr>
        <p:spPr>
          <a:xfrm>
            <a:off x="4855721" y="4820690"/>
            <a:ext cx="214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Glutamina</a:t>
            </a:r>
          </a:p>
        </p:txBody>
      </p:sp>
      <p:pic>
        <p:nvPicPr>
          <p:cNvPr id="8212" name="Picture 20" descr="Asparagine - Wikipedia">
            <a:extLst>
              <a:ext uri="{FF2B5EF4-FFF2-40B4-BE49-F238E27FC236}">
                <a16:creationId xmlns:a16="http://schemas.microsoft.com/office/drawing/2014/main" id="{C7EBBB74-5FFE-4F8C-9909-9926B7B71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81" y="3168994"/>
            <a:ext cx="2269187" cy="133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338E28D3-CB69-415C-A3DA-4DAB0A0DC90E}"/>
              </a:ext>
            </a:extLst>
          </p:cNvPr>
          <p:cNvSpPr txBox="1"/>
          <p:nvPr/>
        </p:nvSpPr>
        <p:spPr>
          <a:xfrm rot="5400000" flipV="1">
            <a:off x="-1062639" y="2991313"/>
            <a:ext cx="257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Não Essenciais</a:t>
            </a:r>
          </a:p>
        </p:txBody>
      </p:sp>
    </p:spTree>
    <p:extLst>
      <p:ext uri="{BB962C8B-B14F-4D97-AF65-F5344CB8AC3E}">
        <p14:creationId xmlns:p14="http://schemas.microsoft.com/office/powerpoint/2010/main" val="32243604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AD2648B-2D29-4113-BF02-74C9C1E0DC69}"/>
              </a:ext>
            </a:extLst>
          </p:cNvPr>
          <p:cNvSpPr/>
          <p:nvPr/>
        </p:nvSpPr>
        <p:spPr>
          <a:xfrm>
            <a:off x="1171363" y="1476872"/>
            <a:ext cx="9849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Quantos são os aminoácidos diferentes são utilizados na síntese de proteínas?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6403CDC4-8FB8-483D-BAFA-FCFF2499A0B2}"/>
              </a:ext>
            </a:extLst>
          </p:cNvPr>
          <p:cNvSpPr/>
          <p:nvPr/>
        </p:nvSpPr>
        <p:spPr>
          <a:xfrm>
            <a:off x="3416347" y="3279971"/>
            <a:ext cx="2070053" cy="889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20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A627DE23-D6AC-4C58-9076-BEDE0F8AF6FB}"/>
              </a:ext>
            </a:extLst>
          </p:cNvPr>
          <p:cNvSpPr/>
          <p:nvPr/>
        </p:nvSpPr>
        <p:spPr>
          <a:xfrm>
            <a:off x="3416347" y="4427022"/>
            <a:ext cx="2070053" cy="889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21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63459AA-C460-4C6C-4767-7259423A3AEF}"/>
              </a:ext>
            </a:extLst>
          </p:cNvPr>
          <p:cNvSpPr/>
          <p:nvPr/>
        </p:nvSpPr>
        <p:spPr>
          <a:xfrm>
            <a:off x="7019869" y="3279971"/>
            <a:ext cx="2070053" cy="889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22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29F9AD18-A98C-BD63-990D-3215D00BDF77}"/>
              </a:ext>
            </a:extLst>
          </p:cNvPr>
          <p:cNvSpPr/>
          <p:nvPr/>
        </p:nvSpPr>
        <p:spPr>
          <a:xfrm>
            <a:off x="7019869" y="4427022"/>
            <a:ext cx="2070053" cy="889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40452602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AD2648B-2D29-4113-BF02-74C9C1E0DC69}"/>
              </a:ext>
            </a:extLst>
          </p:cNvPr>
          <p:cNvSpPr/>
          <p:nvPr/>
        </p:nvSpPr>
        <p:spPr>
          <a:xfrm>
            <a:off x="1171363" y="1476872"/>
            <a:ext cx="9849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Quantos são os aminoácidos diferentes são utilizados na síntese de proteínas?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6403CDC4-8FB8-483D-BAFA-FCFF2499A0B2}"/>
              </a:ext>
            </a:extLst>
          </p:cNvPr>
          <p:cNvSpPr/>
          <p:nvPr/>
        </p:nvSpPr>
        <p:spPr>
          <a:xfrm>
            <a:off x="3416347" y="3279971"/>
            <a:ext cx="2070053" cy="889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20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A627DE23-D6AC-4C58-9076-BEDE0F8AF6FB}"/>
              </a:ext>
            </a:extLst>
          </p:cNvPr>
          <p:cNvSpPr/>
          <p:nvPr/>
        </p:nvSpPr>
        <p:spPr>
          <a:xfrm>
            <a:off x="3416347" y="4427022"/>
            <a:ext cx="2070053" cy="889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21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63459AA-C460-4C6C-4767-7259423A3AEF}"/>
              </a:ext>
            </a:extLst>
          </p:cNvPr>
          <p:cNvSpPr/>
          <p:nvPr/>
        </p:nvSpPr>
        <p:spPr>
          <a:xfrm>
            <a:off x="7019869" y="3279971"/>
            <a:ext cx="2070053" cy="889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22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29F9AD18-A98C-BD63-990D-3215D00BDF77}"/>
              </a:ext>
            </a:extLst>
          </p:cNvPr>
          <p:cNvSpPr/>
          <p:nvPr/>
        </p:nvSpPr>
        <p:spPr>
          <a:xfrm>
            <a:off x="7019869" y="4427022"/>
            <a:ext cx="2070053" cy="889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9802456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D4DFC-4C09-4C69-91E8-87862801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solidFill>
                  <a:schemeClr val="accent4">
                    <a:lumMod val="40000"/>
                    <a:lumOff val="60000"/>
                  </a:schemeClr>
                </a:solidFill>
                <a:latin typeface="Eras Bold ITC" panose="020B0907030504020204" pitchFamily="34" charset="0"/>
              </a:rPr>
              <a:t>Funções</a:t>
            </a:r>
            <a:endParaRPr lang="pt-BR" dirty="0">
              <a:solidFill>
                <a:schemeClr val="accent4">
                  <a:lumMod val="40000"/>
                  <a:lumOff val="6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EE84D389-FBD5-44E2-8C61-6B325AE68918}"/>
              </a:ext>
            </a:extLst>
          </p:cNvPr>
          <p:cNvSpPr/>
          <p:nvPr/>
        </p:nvSpPr>
        <p:spPr>
          <a:xfrm>
            <a:off x="1143391" y="3389507"/>
            <a:ext cx="2217107" cy="886216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Diferentes formas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529A545A-F72C-45DC-A406-FA2244C58A83}"/>
              </a:ext>
            </a:extLst>
          </p:cNvPr>
          <p:cNvSpPr/>
          <p:nvPr/>
        </p:nvSpPr>
        <p:spPr>
          <a:xfrm>
            <a:off x="4674625" y="2995836"/>
            <a:ext cx="2217107" cy="1673559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Diferentes Funções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Biológicas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FC48F23-3286-47A0-BA7F-B4F7049A3A47}"/>
              </a:ext>
            </a:extLst>
          </p:cNvPr>
          <p:cNvSpPr/>
          <p:nvPr/>
        </p:nvSpPr>
        <p:spPr>
          <a:xfrm>
            <a:off x="8306379" y="1247580"/>
            <a:ext cx="2217107" cy="886216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Estrutural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53BF8E74-D69B-43FB-B22F-F5FE8E8B17CE}"/>
              </a:ext>
            </a:extLst>
          </p:cNvPr>
          <p:cNvSpPr/>
          <p:nvPr/>
        </p:nvSpPr>
        <p:spPr>
          <a:xfrm>
            <a:off x="3497299" y="3463880"/>
            <a:ext cx="1040524" cy="737469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2">
                  <a:lumMod val="40000"/>
                  <a:lumOff val="60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7B16E5A4-EF4E-48BF-B116-78B40D21760B}"/>
              </a:ext>
            </a:extLst>
          </p:cNvPr>
          <p:cNvSpPr/>
          <p:nvPr/>
        </p:nvSpPr>
        <p:spPr>
          <a:xfrm>
            <a:off x="7057419" y="3389507"/>
            <a:ext cx="1040524" cy="737469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2">
                  <a:lumMod val="40000"/>
                  <a:lumOff val="60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94C8F6C-4717-44EB-A55F-BA8DA9B2861C}"/>
              </a:ext>
            </a:extLst>
          </p:cNvPr>
          <p:cNvSpPr/>
          <p:nvPr/>
        </p:nvSpPr>
        <p:spPr>
          <a:xfrm>
            <a:off x="8306379" y="2573143"/>
            <a:ext cx="2217107" cy="886216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Hormonal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147F7DC1-B1DD-4150-A98B-F1F1952A5888}"/>
              </a:ext>
            </a:extLst>
          </p:cNvPr>
          <p:cNvSpPr/>
          <p:nvPr/>
        </p:nvSpPr>
        <p:spPr>
          <a:xfrm>
            <a:off x="8306379" y="3898706"/>
            <a:ext cx="2217107" cy="886216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Enzimática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F6AFA727-D471-48A2-81F2-AF7F14094DF0}"/>
              </a:ext>
            </a:extLst>
          </p:cNvPr>
          <p:cNvSpPr/>
          <p:nvPr/>
        </p:nvSpPr>
        <p:spPr>
          <a:xfrm>
            <a:off x="8306379" y="5224269"/>
            <a:ext cx="2217107" cy="886216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 outras...</a:t>
            </a:r>
          </a:p>
        </p:txBody>
      </p:sp>
    </p:spTree>
    <p:extLst>
      <p:ext uri="{BB962C8B-B14F-4D97-AF65-F5344CB8AC3E}">
        <p14:creationId xmlns:p14="http://schemas.microsoft.com/office/powerpoint/2010/main" val="187783547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4">
            <a:extLst>
              <a:ext uri="{FF2B5EF4-FFF2-40B4-BE49-F238E27FC236}">
                <a16:creationId xmlns:a16="http://schemas.microsoft.com/office/drawing/2014/main" id="{F726CD6D-FE15-419B-A027-C10A7EB43F39}"/>
              </a:ext>
            </a:extLst>
          </p:cNvPr>
          <p:cNvGraphicFramePr>
            <a:graphicFrameLocks noGrp="1"/>
          </p:cNvGraphicFramePr>
          <p:nvPr/>
        </p:nvGraphicFramePr>
        <p:xfrm>
          <a:off x="234053" y="567904"/>
          <a:ext cx="11723894" cy="5722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603">
                  <a:extLst>
                    <a:ext uri="{9D8B030D-6E8A-4147-A177-3AD203B41FA5}">
                      <a16:colId xmlns:a16="http://schemas.microsoft.com/office/drawing/2014/main" val="2361621302"/>
                    </a:ext>
                  </a:extLst>
                </a:gridCol>
                <a:gridCol w="3344279">
                  <a:extLst>
                    <a:ext uri="{9D8B030D-6E8A-4147-A177-3AD203B41FA5}">
                      <a16:colId xmlns:a16="http://schemas.microsoft.com/office/drawing/2014/main" val="3089445686"/>
                    </a:ext>
                  </a:extLst>
                </a:gridCol>
                <a:gridCol w="6607012">
                  <a:extLst>
                    <a:ext uri="{9D8B030D-6E8A-4147-A177-3AD203B41FA5}">
                      <a16:colId xmlns:a16="http://schemas.microsoft.com/office/drawing/2014/main" val="2278946434"/>
                    </a:ext>
                  </a:extLst>
                </a:gridCol>
              </a:tblGrid>
              <a:tr h="715274">
                <a:tc>
                  <a:txBody>
                    <a:bodyPr/>
                    <a:lstStyle/>
                    <a:p>
                      <a:pPr algn="l"/>
                      <a:r>
                        <a:rPr lang="pt-BR" sz="18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Classe proteica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Função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Exemplos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045729"/>
                  </a:ext>
                </a:extLst>
              </a:tr>
              <a:tr h="71527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Estrutural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Fornece componentes estruturais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Colágeno nos tendões e cartilagens. </a:t>
                      </a:r>
                    </a:p>
                    <a:p>
                      <a:pPr algn="ctr"/>
                      <a:r>
                        <a:rPr lang="pt-BR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Queratina no cabelo, pele e unhas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647447"/>
                  </a:ext>
                </a:extLst>
              </a:tr>
              <a:tr h="71527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Contrátil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Faça os músculos se moverem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Miosina e actina nas fibras musculares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472870"/>
                  </a:ext>
                </a:extLst>
              </a:tr>
              <a:tr h="71527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Transportar substancia essenciais através no organismo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Hemoglobina no transporte de oxigênio. </a:t>
                      </a:r>
                    </a:p>
                    <a:p>
                      <a:pPr algn="ctr"/>
                      <a:r>
                        <a:rPr lang="pt-BR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Lipoproteínas no transporte de lipídios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293285"/>
                  </a:ext>
                </a:extLst>
              </a:tr>
              <a:tr h="71527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Estoque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Estoca nutrientes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caseína armazena proteínas no leite. </a:t>
                      </a:r>
                    </a:p>
                    <a:p>
                      <a:pPr algn="ctr"/>
                      <a:r>
                        <a:rPr lang="pt-BR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ferritina armazena ferro no baço e no fígado.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476342"/>
                  </a:ext>
                </a:extLst>
              </a:tr>
              <a:tr h="71527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Hormonal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 o metabolismo e o sistema nervoso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insulina regula o nível de glicose no sangue. </a:t>
                      </a:r>
                    </a:p>
                    <a:p>
                      <a:pPr algn="ctr"/>
                      <a:r>
                        <a:rPr lang="pt-BR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hormônio do crescimento regula o crescimento do corpo.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866295"/>
                  </a:ext>
                </a:extLst>
              </a:tr>
              <a:tr h="71527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Enzimática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Catalise bioquímica de reações nas células vivas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pt-BR" sz="16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sacarase</a:t>
                      </a:r>
                      <a:r>
                        <a:rPr lang="pt-BR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catalisa a hidrólise da sacarose. </a:t>
                      </a:r>
                    </a:p>
                    <a:p>
                      <a:pPr algn="ctr"/>
                      <a:r>
                        <a:rPr lang="pt-BR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tripsina catalisa a hidrólise de proteínas.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304385"/>
                  </a:ext>
                </a:extLst>
              </a:tr>
              <a:tr h="71527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Proteção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Reconhece e ataca substância estranhas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 imunoglobulinas estimulam as respostas imunes.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480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83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D4DFC-4C09-4C69-91E8-87862801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4">
                    <a:lumMod val="40000"/>
                    <a:lumOff val="60000"/>
                  </a:schemeClr>
                </a:solidFill>
                <a:latin typeface="Eras Bold ITC" panose="020B0907030504020204" pitchFamily="34" charset="0"/>
              </a:rPr>
              <a:t>Como as proteínas são produzidas?</a:t>
            </a:r>
          </a:p>
        </p:txBody>
      </p:sp>
      <p:pic>
        <p:nvPicPr>
          <p:cNvPr id="1026" name="Picture 2" descr="DNA Transparent PNG, Biological Dna, Dna Genetic Clipart Images - Free  Transparent PNG Logos">
            <a:extLst>
              <a:ext uri="{FF2B5EF4-FFF2-40B4-BE49-F238E27FC236}">
                <a16:creationId xmlns:a16="http://schemas.microsoft.com/office/drawing/2014/main" id="{C02F965A-442E-48C8-85A6-F7841BABD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2" y="3001002"/>
            <a:ext cx="3699933" cy="14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03119C5F-44F8-48C8-B91C-A61F73511C2B}"/>
              </a:ext>
            </a:extLst>
          </p:cNvPr>
          <p:cNvSpPr/>
          <p:nvPr/>
        </p:nvSpPr>
        <p:spPr>
          <a:xfrm>
            <a:off x="5309180" y="3369952"/>
            <a:ext cx="2217107" cy="886216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sequência de aminoácidos</a:t>
            </a:r>
          </a:p>
        </p:txBody>
      </p:sp>
      <p:pic>
        <p:nvPicPr>
          <p:cNvPr id="1028" name="Picture 4" descr="Proteína – Wikipédia, a enciclopédia livre">
            <a:extLst>
              <a:ext uri="{FF2B5EF4-FFF2-40B4-BE49-F238E27FC236}">
                <a16:creationId xmlns:a16="http://schemas.microsoft.com/office/drawing/2014/main" id="{4B03E161-809E-4065-AA4E-C4E740ED1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582" y="2305603"/>
            <a:ext cx="3130550" cy="317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2118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2DA899B-A82E-0FF2-7A8A-AEEA37654E70}"/>
              </a:ext>
            </a:extLst>
          </p:cNvPr>
          <p:cNvSpPr/>
          <p:nvPr/>
        </p:nvSpPr>
        <p:spPr>
          <a:xfrm>
            <a:off x="606383" y="4789311"/>
            <a:ext cx="36706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Aminoácido, Proteínas e Peptídeos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Cap. 3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8CBCC4E-FE13-587F-5519-18F11F16C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566" y="1160748"/>
            <a:ext cx="2700984" cy="3583659"/>
          </a:xfrm>
          <a:prstGeom prst="rect">
            <a:avLst/>
          </a:prstGeom>
        </p:spPr>
      </p:pic>
      <p:pic>
        <p:nvPicPr>
          <p:cNvPr id="6" name="Picture 2" descr="The Stuff of Life: A Graphic Guide to Genetics and DNA | Amazon.com.br">
            <a:extLst>
              <a:ext uri="{FF2B5EF4-FFF2-40B4-BE49-F238E27FC236}">
                <a16:creationId xmlns:a16="http://schemas.microsoft.com/office/drawing/2014/main" id="{BC3D4BB2-AA72-AB6A-0264-DE6ACB22C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634" y="1160748"/>
            <a:ext cx="2392627" cy="358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enética e DNA em Quadrinho PDF Mark Schultz, Zander Cannon E Kevin Cannon">
            <a:extLst>
              <a:ext uri="{FF2B5EF4-FFF2-40B4-BE49-F238E27FC236}">
                <a16:creationId xmlns:a16="http://schemas.microsoft.com/office/drawing/2014/main" id="{1F6C833D-FDEA-B969-E313-DD48AE113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607" y="1159060"/>
            <a:ext cx="2521957" cy="359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94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ágono 2">
            <a:extLst>
              <a:ext uri="{FF2B5EF4-FFF2-40B4-BE49-F238E27FC236}">
                <a16:creationId xmlns:a16="http://schemas.microsoft.com/office/drawing/2014/main" id="{83E77943-2CED-4431-A668-8B2661F2EA0E}"/>
              </a:ext>
            </a:extLst>
          </p:cNvPr>
          <p:cNvSpPr/>
          <p:nvPr/>
        </p:nvSpPr>
        <p:spPr>
          <a:xfrm>
            <a:off x="1772248" y="1343057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1034DC9-FFC6-499E-B023-D8ADBF36EFE1}"/>
              </a:ext>
            </a:extLst>
          </p:cNvPr>
          <p:cNvSpPr txBox="1"/>
          <p:nvPr/>
        </p:nvSpPr>
        <p:spPr>
          <a:xfrm>
            <a:off x="3151365" y="1112224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35C54435-9372-46A7-ABE7-570B131A5ABF}"/>
              </a:ext>
            </a:extLst>
          </p:cNvPr>
          <p:cNvCxnSpPr>
            <a:cxnSpLocks/>
          </p:cNvCxnSpPr>
          <p:nvPr/>
        </p:nvCxnSpPr>
        <p:spPr>
          <a:xfrm>
            <a:off x="2197901" y="2649029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4E008CDA-3990-4FCC-AC74-2A47A27FEB0D}"/>
              </a:ext>
            </a:extLst>
          </p:cNvPr>
          <p:cNvSpPr txBox="1"/>
          <p:nvPr/>
        </p:nvSpPr>
        <p:spPr>
          <a:xfrm>
            <a:off x="2042070" y="2288091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BF1D64F-ACF7-4EC2-873B-D65450224077}"/>
              </a:ext>
            </a:extLst>
          </p:cNvPr>
          <p:cNvSpPr txBox="1"/>
          <p:nvPr/>
        </p:nvSpPr>
        <p:spPr>
          <a:xfrm>
            <a:off x="2042070" y="3487948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205204B-32C6-4F5B-B526-4FAA5D68850A}"/>
              </a:ext>
            </a:extLst>
          </p:cNvPr>
          <p:cNvCxnSpPr>
            <a:cxnSpLocks/>
          </p:cNvCxnSpPr>
          <p:nvPr/>
        </p:nvCxnSpPr>
        <p:spPr>
          <a:xfrm>
            <a:off x="3463166" y="2649029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41B72A7-5152-428F-813E-F30E2BFC2A4E}"/>
              </a:ext>
            </a:extLst>
          </p:cNvPr>
          <p:cNvSpPr txBox="1"/>
          <p:nvPr/>
        </p:nvSpPr>
        <p:spPr>
          <a:xfrm>
            <a:off x="3300826" y="3450381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C8594B-A581-44BC-9F67-4470E0E53358}"/>
              </a:ext>
            </a:extLst>
          </p:cNvPr>
          <p:cNvSpPr txBox="1"/>
          <p:nvPr/>
        </p:nvSpPr>
        <p:spPr>
          <a:xfrm>
            <a:off x="3273405" y="228809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4A16DFD5-410B-442B-B1F0-B5E352BA4C36}"/>
              </a:ext>
            </a:extLst>
          </p:cNvPr>
          <p:cNvCxnSpPr>
            <a:cxnSpLocks/>
          </p:cNvCxnSpPr>
          <p:nvPr/>
        </p:nvCxnSpPr>
        <p:spPr>
          <a:xfrm>
            <a:off x="3861399" y="1703996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3C64A8C-EDAE-4DAB-B8C4-890818722E89}"/>
              </a:ext>
            </a:extLst>
          </p:cNvPr>
          <p:cNvSpPr txBox="1"/>
          <p:nvPr/>
        </p:nvSpPr>
        <p:spPr>
          <a:xfrm>
            <a:off x="3699059" y="2505348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1559B2B-C0EC-482D-A96B-B4FF30144935}"/>
              </a:ext>
            </a:extLst>
          </p:cNvPr>
          <p:cNvSpPr txBox="1"/>
          <p:nvPr/>
        </p:nvSpPr>
        <p:spPr>
          <a:xfrm>
            <a:off x="3671638" y="134305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0168D890-8EA3-41AA-A53A-91548FC582FA}"/>
              </a:ext>
            </a:extLst>
          </p:cNvPr>
          <p:cNvCxnSpPr>
            <a:cxnSpLocks/>
          </p:cNvCxnSpPr>
          <p:nvPr/>
        </p:nvCxnSpPr>
        <p:spPr>
          <a:xfrm>
            <a:off x="1755856" y="1717572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3DD8388-C74D-48AC-82B4-86903959BE49}"/>
              </a:ext>
            </a:extLst>
          </p:cNvPr>
          <p:cNvSpPr txBox="1"/>
          <p:nvPr/>
        </p:nvSpPr>
        <p:spPr>
          <a:xfrm>
            <a:off x="1340550" y="2548718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0A23CE6-6DC2-4552-94F5-90993F45E642}"/>
              </a:ext>
            </a:extLst>
          </p:cNvPr>
          <p:cNvSpPr txBox="1"/>
          <p:nvPr/>
        </p:nvSpPr>
        <p:spPr>
          <a:xfrm>
            <a:off x="1566095" y="1356633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3E6D3FEE-9371-4E39-A5EC-6126624520F9}"/>
              </a:ext>
            </a:extLst>
          </p:cNvPr>
          <p:cNvCxnSpPr>
            <a:cxnSpLocks/>
          </p:cNvCxnSpPr>
          <p:nvPr/>
        </p:nvCxnSpPr>
        <p:spPr>
          <a:xfrm>
            <a:off x="2181631" y="844010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8D0F68A-0102-431E-9EDD-5048525DE11C}"/>
              </a:ext>
            </a:extLst>
          </p:cNvPr>
          <p:cNvSpPr txBox="1"/>
          <p:nvPr/>
        </p:nvSpPr>
        <p:spPr>
          <a:xfrm>
            <a:off x="1912388" y="449993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4371CC2-36C2-4B59-A9E8-FCE7E0DC7D2A}"/>
              </a:ext>
            </a:extLst>
          </p:cNvPr>
          <p:cNvSpPr txBox="1"/>
          <p:nvPr/>
        </p:nvSpPr>
        <p:spPr>
          <a:xfrm>
            <a:off x="2025800" y="168292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21" name="Pentágono 20">
            <a:extLst>
              <a:ext uri="{FF2B5EF4-FFF2-40B4-BE49-F238E27FC236}">
                <a16:creationId xmlns:a16="http://schemas.microsoft.com/office/drawing/2014/main" id="{2DC15903-204F-425F-8DB8-2ABDBE46C6D8}"/>
              </a:ext>
            </a:extLst>
          </p:cNvPr>
          <p:cNvSpPr/>
          <p:nvPr/>
        </p:nvSpPr>
        <p:spPr>
          <a:xfrm>
            <a:off x="7744034" y="1378797"/>
            <a:ext cx="1924361" cy="1631585"/>
          </a:xfrm>
          <a:prstGeom prst="pentagon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9AE43C8C-A44A-4B13-B59A-14B5E36EC713}"/>
              </a:ext>
            </a:extLst>
          </p:cNvPr>
          <p:cNvCxnSpPr>
            <a:cxnSpLocks/>
          </p:cNvCxnSpPr>
          <p:nvPr/>
        </p:nvCxnSpPr>
        <p:spPr>
          <a:xfrm>
            <a:off x="9668395" y="1491043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4593D43-62EC-4A56-947E-F2E25E88A91A}"/>
              </a:ext>
            </a:extLst>
          </p:cNvPr>
          <p:cNvSpPr txBox="1"/>
          <p:nvPr/>
        </p:nvSpPr>
        <p:spPr>
          <a:xfrm>
            <a:off x="8429372" y="1128857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B8091B6-A8E2-4F76-95E7-6244D0693ECD}"/>
              </a:ext>
            </a:extLst>
          </p:cNvPr>
          <p:cNvSpPr txBox="1"/>
          <p:nvPr/>
        </p:nvSpPr>
        <p:spPr>
          <a:xfrm>
            <a:off x="9449766" y="2288089"/>
            <a:ext cx="1286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8283E501-1421-4299-9A97-D08E0F91BF8E}"/>
              </a:ext>
            </a:extLst>
          </p:cNvPr>
          <p:cNvSpPr txBox="1"/>
          <p:nvPr/>
        </p:nvSpPr>
        <p:spPr>
          <a:xfrm>
            <a:off x="9423420" y="1119105"/>
            <a:ext cx="712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F34530C9-27D3-44D7-9DEC-2CD59D1B4897}"/>
              </a:ext>
            </a:extLst>
          </p:cNvPr>
          <p:cNvCxnSpPr>
            <a:cxnSpLocks/>
          </p:cNvCxnSpPr>
          <p:nvPr/>
        </p:nvCxnSpPr>
        <p:spPr>
          <a:xfrm>
            <a:off x="9304655" y="2575132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9871918-2999-48A5-A721-B57B1B13B4CA}"/>
              </a:ext>
            </a:extLst>
          </p:cNvPr>
          <p:cNvSpPr txBox="1"/>
          <p:nvPr/>
        </p:nvSpPr>
        <p:spPr>
          <a:xfrm>
            <a:off x="8879002" y="2204169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CE9E3B0-1C30-44FC-88D1-B27F5860E0C6}"/>
              </a:ext>
            </a:extLst>
          </p:cNvPr>
          <p:cNvSpPr txBox="1"/>
          <p:nvPr/>
        </p:nvSpPr>
        <p:spPr>
          <a:xfrm>
            <a:off x="9148824" y="341405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0E0F9A95-E677-427A-9FCB-F1E5D4CCB9BA}"/>
              </a:ext>
            </a:extLst>
          </p:cNvPr>
          <p:cNvCxnSpPr>
            <a:cxnSpLocks/>
          </p:cNvCxnSpPr>
          <p:nvPr/>
        </p:nvCxnSpPr>
        <p:spPr>
          <a:xfrm>
            <a:off x="8118550" y="2571044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3D778C43-7288-4D9B-980C-7AAA993AFDC2}"/>
              </a:ext>
            </a:extLst>
          </p:cNvPr>
          <p:cNvCxnSpPr>
            <a:cxnSpLocks/>
          </p:cNvCxnSpPr>
          <p:nvPr/>
        </p:nvCxnSpPr>
        <p:spPr>
          <a:xfrm>
            <a:off x="7727122" y="1524965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7D24369-337F-4F85-96BF-326954B0FD21}"/>
              </a:ext>
            </a:extLst>
          </p:cNvPr>
          <p:cNvSpPr txBox="1"/>
          <p:nvPr/>
        </p:nvSpPr>
        <p:spPr>
          <a:xfrm>
            <a:off x="7035210" y="1143258"/>
            <a:ext cx="1286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HOCH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C5E374F-4A38-403B-AA66-C37ECE309839}"/>
              </a:ext>
            </a:extLst>
          </p:cNvPr>
          <p:cNvSpPr txBox="1"/>
          <p:nvPr/>
        </p:nvSpPr>
        <p:spPr>
          <a:xfrm>
            <a:off x="7883318" y="3429000"/>
            <a:ext cx="712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8476AB96-42C1-421D-9B3E-3D6B5B58BE9A}"/>
              </a:ext>
            </a:extLst>
          </p:cNvPr>
          <p:cNvSpPr txBox="1"/>
          <p:nvPr/>
        </p:nvSpPr>
        <p:spPr>
          <a:xfrm>
            <a:off x="7972456" y="2174544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54AF9099-7479-4F6E-9F7B-DCC4E49A0506}"/>
              </a:ext>
            </a:extLst>
          </p:cNvPr>
          <p:cNvSpPr txBox="1"/>
          <p:nvPr/>
        </p:nvSpPr>
        <p:spPr>
          <a:xfrm>
            <a:off x="7551277" y="231456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1961BE1F-3E3E-4819-829D-26DB9A5C032E}"/>
              </a:ext>
            </a:extLst>
          </p:cNvPr>
          <p:cNvSpPr/>
          <p:nvPr/>
        </p:nvSpPr>
        <p:spPr>
          <a:xfrm>
            <a:off x="1869912" y="4404744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40DD6E34-CD0D-4AB7-9B4B-8B8BCA46AAD8}"/>
              </a:ext>
            </a:extLst>
          </p:cNvPr>
          <p:cNvSpPr/>
          <p:nvPr/>
        </p:nvSpPr>
        <p:spPr>
          <a:xfrm>
            <a:off x="1750169" y="4322604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Glicose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173E95E9-FAEA-4557-8D55-6E7EBDB2D8E8}"/>
              </a:ext>
            </a:extLst>
          </p:cNvPr>
          <p:cNvSpPr/>
          <p:nvPr/>
        </p:nvSpPr>
        <p:spPr>
          <a:xfrm>
            <a:off x="8194510" y="4361525"/>
            <a:ext cx="2148114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D478C36B-987A-4857-9736-410352A84012}"/>
              </a:ext>
            </a:extLst>
          </p:cNvPr>
          <p:cNvSpPr/>
          <p:nvPr/>
        </p:nvSpPr>
        <p:spPr>
          <a:xfrm>
            <a:off x="8074767" y="4279385"/>
            <a:ext cx="2148114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Frutose</a:t>
            </a:r>
          </a:p>
        </p:txBody>
      </p:sp>
    </p:spTree>
    <p:extLst>
      <p:ext uri="{BB962C8B-B14F-4D97-AF65-F5344CB8AC3E}">
        <p14:creationId xmlns:p14="http://schemas.microsoft.com/office/powerpoint/2010/main" val="27377618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D23BF01-55F5-7F64-1406-E5C843B8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dirty="0">
                <a:solidFill>
                  <a:schemeClr val="accent4">
                    <a:lumMod val="40000"/>
                    <a:lumOff val="60000"/>
                  </a:schemeClr>
                </a:solidFill>
                <a:latin typeface="Eras Bold ITC" panose="020B0907030504020204" pitchFamily="34" charset="0"/>
              </a:rPr>
              <a:t>Níveis estruturais das proteínas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EF72E49-72FE-D8B4-77AA-26EA38086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82" y="1637122"/>
            <a:ext cx="9313485" cy="463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9113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3CA94B7C-C825-BCA0-9856-BC93F4441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64" y="702589"/>
            <a:ext cx="2806958" cy="5805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ell MT" panose="02020503060305020303" pitchFamily="18" charset="0"/>
              </a:rPr>
              <a:t>Primária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4E50877B-24BF-19DA-1E7D-0809818F33DE}"/>
              </a:ext>
            </a:extLst>
          </p:cNvPr>
          <p:cNvSpPr txBox="1">
            <a:spLocks/>
          </p:cNvSpPr>
          <p:nvPr/>
        </p:nvSpPr>
        <p:spPr>
          <a:xfrm>
            <a:off x="644164" y="1176330"/>
            <a:ext cx="9733786" cy="12392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 ordem específica dos aminoácidos ao longo da cadeia polipeptídica. Esta é a estrutura mais básica de uma proteína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764598B-0899-E8AF-62D6-B968DF15D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006" y="2524951"/>
            <a:ext cx="8303342" cy="410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7774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3CA94B7C-C825-BCA0-9856-BC93F4441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38" y="702589"/>
            <a:ext cx="2806958" cy="5805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ell MT" panose="02020503060305020303" pitchFamily="18" charset="0"/>
              </a:rPr>
              <a:t>Secundária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4E50877B-24BF-19DA-1E7D-0809818F33DE}"/>
              </a:ext>
            </a:extLst>
          </p:cNvPr>
          <p:cNvSpPr txBox="1">
            <a:spLocks/>
          </p:cNvSpPr>
          <p:nvPr/>
        </p:nvSpPr>
        <p:spPr>
          <a:xfrm>
            <a:off x="422938" y="1555955"/>
            <a:ext cx="4797991" cy="374608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Os padrões comuns de estruturas secundárias incluem as hélices alfa (uma espiral) e as folhas beta (uma dobra plana). Estas são mantidas por pontes de hidrogênio entre os aminoácidos.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D1208B0-C68B-FA80-EE27-8AF6B1DC2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277" y="1667767"/>
            <a:ext cx="6458851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1170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F70D4CDE-7ADE-86A5-D5C9-80F4F7AA6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38" y="702589"/>
            <a:ext cx="2806958" cy="5805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ell MT" panose="02020503060305020303" pitchFamily="18" charset="0"/>
              </a:rPr>
              <a:t>Terciária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5C11B4FA-0C1B-9C5D-CB61-AFD92D4D9846}"/>
              </a:ext>
            </a:extLst>
          </p:cNvPr>
          <p:cNvSpPr txBox="1">
            <a:spLocks/>
          </p:cNvSpPr>
          <p:nvPr/>
        </p:nvSpPr>
        <p:spPr>
          <a:xfrm>
            <a:off x="422938" y="1555955"/>
            <a:ext cx="4562017" cy="4181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interação entre diferentes regiões da cadeia, incluindo pontes de hidrogênio, interações hidrofóbicas, ligações dissulfeto e interações eletrostáticas, leva à formação da estrutura tridimensional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2F2801D-F75E-3880-4CBC-8362B7526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703" y="1847107"/>
            <a:ext cx="6525536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087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F70D4CDE-7ADE-86A5-D5C9-80F4F7AA6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38" y="702589"/>
            <a:ext cx="2806958" cy="5805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ell MT" panose="02020503060305020303" pitchFamily="18" charset="0"/>
              </a:rPr>
              <a:t>Quaternária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5C11B4FA-0C1B-9C5D-CB61-AFD92D4D9846}"/>
              </a:ext>
            </a:extLst>
          </p:cNvPr>
          <p:cNvSpPr txBox="1">
            <a:spLocks/>
          </p:cNvSpPr>
          <p:nvPr/>
        </p:nvSpPr>
        <p:spPr>
          <a:xfrm>
            <a:off x="422938" y="1555955"/>
            <a:ext cx="4562017" cy="4181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Algumas proteínas consistem em várias subunidades, e a estrutura quaternária descreve como essas subunidades se associam para formar a proteína funcional completa</a:t>
            </a:r>
          </a:p>
        </p:txBody>
      </p:sp>
      <p:pic>
        <p:nvPicPr>
          <p:cNvPr id="1026" name="Picture 2" descr="What Are Proteins? Primary, Secondary, Tertiary, and Quaternary Structure -  Owlcation">
            <a:extLst>
              <a:ext uri="{FF2B5EF4-FFF2-40B4-BE49-F238E27FC236}">
                <a16:creationId xmlns:a16="http://schemas.microsoft.com/office/drawing/2014/main" id="{15A9203D-5620-423B-CDFA-3A8AC0627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5" y="213851"/>
            <a:ext cx="6430297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2462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pt-BR" b="1" u="sng" dirty="0">
                <a:solidFill>
                  <a:schemeClr val="accent4"/>
                </a:solidFill>
                <a:latin typeface="Bell MT"/>
                <a:ea typeface="Bell MT"/>
                <a:cs typeface="Bell MT"/>
                <a:sym typeface="Bell MT"/>
              </a:rPr>
              <a:t>Proteínas</a:t>
            </a:r>
            <a:endParaRPr u="sng" dirty="0">
              <a:solidFill>
                <a:schemeClr val="accent4"/>
              </a:solidFill>
            </a:endParaRPr>
          </a:p>
        </p:txBody>
      </p:sp>
      <p:sp>
        <p:nvSpPr>
          <p:cNvPr id="151" name="Google Shape;15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744200" cy="37736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pt-BR" b="1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São polímeros de aminoácidos que pode atuar como</a:t>
            </a:r>
            <a:r>
              <a:rPr lang="pt-BR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:</a:t>
            </a:r>
            <a:endParaRPr dirty="0">
              <a:solidFill>
                <a:schemeClr val="bg1"/>
              </a:solidFill>
            </a:endParaRPr>
          </a:p>
          <a:p>
            <a:pPr marL="177800" indent="0">
              <a:buClr>
                <a:schemeClr val="dk1"/>
              </a:buClr>
              <a:buSzPts val="2800"/>
              <a:buNone/>
            </a:pPr>
            <a:endParaRPr dirty="0">
              <a:solidFill>
                <a:schemeClr val="bg1"/>
              </a:solidFill>
              <a:latin typeface="Bell MT"/>
              <a:ea typeface="Bell MT"/>
              <a:cs typeface="Bell MT"/>
              <a:sym typeface="Bell MT"/>
            </a:endParaRPr>
          </a:p>
          <a:p>
            <a:pPr marL="457200" lvl="1" indent="0">
              <a:lnSpc>
                <a:spcPct val="150000"/>
              </a:lnSpc>
              <a:buClr>
                <a:schemeClr val="dk1"/>
              </a:buClr>
              <a:buSzPts val="2400"/>
              <a:buNone/>
            </a:pPr>
            <a:r>
              <a:rPr lang="pt-BR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enzimas, catalisando reações químicas, </a:t>
            </a:r>
            <a:endParaRPr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50000"/>
              </a:lnSpc>
              <a:buClr>
                <a:schemeClr val="dk1"/>
              </a:buClr>
              <a:buSzPts val="2400"/>
              <a:buNone/>
            </a:pPr>
            <a:r>
              <a:rPr lang="pt-BR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podem transportar pequenas moléculas ou íons; </a:t>
            </a:r>
            <a:endParaRPr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50000"/>
              </a:lnSpc>
              <a:buClr>
                <a:schemeClr val="dk1"/>
              </a:buClr>
              <a:buSzPts val="2400"/>
              <a:buNone/>
            </a:pPr>
            <a:r>
              <a:rPr lang="pt-BR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podem ser motoras para auxiliar no movimento em células e tecidos; </a:t>
            </a:r>
            <a:endParaRPr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50000"/>
              </a:lnSpc>
              <a:buClr>
                <a:schemeClr val="dk1"/>
              </a:buClr>
              <a:buSzPts val="2400"/>
              <a:buNone/>
            </a:pPr>
            <a:r>
              <a:rPr lang="pt-BR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estão no sistema imunológico, etc...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pt-BR" b="1" u="sng" dirty="0">
                <a:solidFill>
                  <a:schemeClr val="accent4"/>
                </a:solidFill>
                <a:latin typeface="Bell MT"/>
                <a:ea typeface="Bell MT"/>
                <a:cs typeface="Bell MT"/>
                <a:sym typeface="Bell MT"/>
              </a:rPr>
              <a:t>Enzimas</a:t>
            </a:r>
            <a:endParaRPr u="sng" dirty="0">
              <a:solidFill>
                <a:schemeClr val="accent4"/>
              </a:solidFill>
            </a:endParaRPr>
          </a:p>
        </p:txBody>
      </p:sp>
      <p:sp>
        <p:nvSpPr>
          <p:cNvPr id="157" name="Google Shape;15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0" indent="0" algn="just">
              <a:spcBef>
                <a:spcPts val="0"/>
              </a:spcBef>
              <a:buSzPts val="2800"/>
              <a:buNone/>
            </a:pPr>
            <a:r>
              <a:rPr lang="pt-BR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Proteínas que catalisam</a:t>
            </a:r>
            <a:r>
              <a:rPr lang="pt-BR" b="1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 </a:t>
            </a:r>
            <a:r>
              <a:rPr lang="pt-BR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reações químicas as quais ocorrem em seres vivos. </a:t>
            </a:r>
            <a:endParaRPr dirty="0">
              <a:solidFill>
                <a:schemeClr val="bg1"/>
              </a:solidFill>
            </a:endParaRPr>
          </a:p>
          <a:p>
            <a:pPr marL="177800" indent="0" algn="just">
              <a:buSzPts val="2800"/>
              <a:buNone/>
            </a:pPr>
            <a:endParaRPr dirty="0">
              <a:solidFill>
                <a:schemeClr val="bg1"/>
              </a:solidFill>
              <a:latin typeface="Bell MT"/>
              <a:ea typeface="Bell MT"/>
              <a:cs typeface="Bell MT"/>
              <a:sym typeface="Bell MT"/>
            </a:endParaRPr>
          </a:p>
          <a:p>
            <a:pPr marL="0" indent="0" algn="just">
              <a:buSzPts val="2800"/>
              <a:buNone/>
            </a:pPr>
            <a:r>
              <a:rPr lang="pt-BR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Aceleram a velocidade das reações, o que contribui para o metabolismo. </a:t>
            </a:r>
            <a:endParaRPr dirty="0">
              <a:solidFill>
                <a:schemeClr val="bg1"/>
              </a:solidFill>
            </a:endParaRPr>
          </a:p>
          <a:p>
            <a:pPr marL="177800" indent="0" algn="just">
              <a:buSzPts val="2800"/>
              <a:buNone/>
            </a:pPr>
            <a:endParaRPr dirty="0">
              <a:solidFill>
                <a:schemeClr val="bg1"/>
              </a:solidFill>
              <a:latin typeface="Bell MT"/>
              <a:ea typeface="Bell MT"/>
              <a:cs typeface="Bell MT"/>
              <a:sym typeface="Bell MT"/>
            </a:endParaRPr>
          </a:p>
          <a:p>
            <a:pPr marL="0" indent="0" algn="just">
              <a:buSzPts val="2800"/>
              <a:buNone/>
            </a:pPr>
            <a:r>
              <a:rPr lang="pt-BR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Sem elas, muitas reações seriam extremamente lentas.</a:t>
            </a:r>
            <a:endParaRPr dirty="0">
              <a:solidFill>
                <a:schemeClr val="bg1"/>
              </a:solidFill>
            </a:endParaRPr>
          </a:p>
          <a:p>
            <a:pPr marL="177800" indent="0" algn="just">
              <a:buSzPts val="2800"/>
              <a:buNone/>
            </a:pPr>
            <a:endParaRPr dirty="0">
              <a:solidFill>
                <a:schemeClr val="bg1"/>
              </a:solidFill>
              <a:latin typeface="Bell MT"/>
              <a:ea typeface="Bell MT"/>
              <a:cs typeface="Bell MT"/>
              <a:sym typeface="Bell MT"/>
            </a:endParaRPr>
          </a:p>
          <a:p>
            <a:pPr marL="0" indent="0" algn="just">
              <a:buSzPts val="2800"/>
              <a:buNone/>
            </a:pPr>
            <a:r>
              <a:rPr lang="pt-BR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Durante a reação, elas não mudam sua composição e também não são consumidas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ágono 3">
            <a:extLst>
              <a:ext uri="{FF2B5EF4-FFF2-40B4-BE49-F238E27FC236}">
                <a16:creationId xmlns:a16="http://schemas.microsoft.com/office/drawing/2014/main" id="{A7209605-BDC4-449F-ACE9-F654D89C1B72}"/>
              </a:ext>
            </a:extLst>
          </p:cNvPr>
          <p:cNvSpPr/>
          <p:nvPr/>
        </p:nvSpPr>
        <p:spPr>
          <a:xfrm>
            <a:off x="868287" y="2353637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7FF3D13-7274-4B48-B568-7783A2C6CCB4}"/>
              </a:ext>
            </a:extLst>
          </p:cNvPr>
          <p:cNvSpPr txBox="1"/>
          <p:nvPr/>
        </p:nvSpPr>
        <p:spPr>
          <a:xfrm>
            <a:off x="2247404" y="2122806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D9E63E2-91AA-43C4-8D93-AF45988F292F}"/>
              </a:ext>
            </a:extLst>
          </p:cNvPr>
          <p:cNvCxnSpPr>
            <a:cxnSpLocks/>
          </p:cNvCxnSpPr>
          <p:nvPr/>
        </p:nvCxnSpPr>
        <p:spPr>
          <a:xfrm>
            <a:off x="1293938" y="3659609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7DAB4FF1-9517-47FA-AAF9-B14E1FE52205}"/>
              </a:ext>
            </a:extLst>
          </p:cNvPr>
          <p:cNvSpPr txBox="1"/>
          <p:nvPr/>
        </p:nvSpPr>
        <p:spPr>
          <a:xfrm>
            <a:off x="1138109" y="3298673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OH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4448909-2108-4786-A14C-828845943BC2}"/>
              </a:ext>
            </a:extLst>
          </p:cNvPr>
          <p:cNvSpPr txBox="1"/>
          <p:nvPr/>
        </p:nvSpPr>
        <p:spPr>
          <a:xfrm>
            <a:off x="1138109" y="449853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1CFA1FD-0C43-41DF-B545-86892738665D}"/>
              </a:ext>
            </a:extLst>
          </p:cNvPr>
          <p:cNvCxnSpPr>
            <a:cxnSpLocks/>
          </p:cNvCxnSpPr>
          <p:nvPr/>
        </p:nvCxnSpPr>
        <p:spPr>
          <a:xfrm>
            <a:off x="2559203" y="3659609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EF7A467-099B-497A-BF2E-BE9D85E31ECF}"/>
              </a:ext>
            </a:extLst>
          </p:cNvPr>
          <p:cNvSpPr txBox="1"/>
          <p:nvPr/>
        </p:nvSpPr>
        <p:spPr>
          <a:xfrm>
            <a:off x="2396865" y="4460963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OH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6FF6038-11ED-4199-A0A6-FCE25E2154EC}"/>
              </a:ext>
            </a:extLst>
          </p:cNvPr>
          <p:cNvSpPr txBox="1"/>
          <p:nvPr/>
        </p:nvSpPr>
        <p:spPr>
          <a:xfrm>
            <a:off x="2369444" y="329867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D0FE0CA-58D1-4B9C-952B-4CF765359B24}"/>
              </a:ext>
            </a:extLst>
          </p:cNvPr>
          <p:cNvCxnSpPr>
            <a:cxnSpLocks/>
          </p:cNvCxnSpPr>
          <p:nvPr/>
        </p:nvCxnSpPr>
        <p:spPr>
          <a:xfrm>
            <a:off x="2957436" y="2714576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8205E20-E095-4806-9C02-F94791A12D62}"/>
              </a:ext>
            </a:extLst>
          </p:cNvPr>
          <p:cNvSpPr txBox="1"/>
          <p:nvPr/>
        </p:nvSpPr>
        <p:spPr>
          <a:xfrm>
            <a:off x="2795098" y="3515930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OH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9DB5E60-E385-42B5-81A7-1E14499A8DA2}"/>
              </a:ext>
            </a:extLst>
          </p:cNvPr>
          <p:cNvSpPr txBox="1"/>
          <p:nvPr/>
        </p:nvSpPr>
        <p:spPr>
          <a:xfrm>
            <a:off x="2767677" y="235363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76B98901-0645-42AD-8956-FF03D5B2B129}"/>
              </a:ext>
            </a:extLst>
          </p:cNvPr>
          <p:cNvCxnSpPr>
            <a:cxnSpLocks/>
          </p:cNvCxnSpPr>
          <p:nvPr/>
        </p:nvCxnSpPr>
        <p:spPr>
          <a:xfrm>
            <a:off x="851893" y="2728152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58D217E-2412-46EE-BDC2-BB10C68F7A8F}"/>
              </a:ext>
            </a:extLst>
          </p:cNvPr>
          <p:cNvSpPr txBox="1"/>
          <p:nvPr/>
        </p:nvSpPr>
        <p:spPr>
          <a:xfrm>
            <a:off x="436589" y="3559300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3BF31A9-264B-4945-9EF3-24667F9DDA8C}"/>
              </a:ext>
            </a:extLst>
          </p:cNvPr>
          <p:cNvSpPr txBox="1"/>
          <p:nvPr/>
        </p:nvSpPr>
        <p:spPr>
          <a:xfrm>
            <a:off x="662134" y="236721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1912761F-4F45-495E-94AC-123929195725}"/>
              </a:ext>
            </a:extLst>
          </p:cNvPr>
          <p:cNvCxnSpPr>
            <a:cxnSpLocks/>
          </p:cNvCxnSpPr>
          <p:nvPr/>
        </p:nvCxnSpPr>
        <p:spPr>
          <a:xfrm>
            <a:off x="1277668" y="1854590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E5C7E77-2BE2-415C-A32B-9E423022DCCE}"/>
              </a:ext>
            </a:extLst>
          </p:cNvPr>
          <p:cNvSpPr txBox="1"/>
          <p:nvPr/>
        </p:nvSpPr>
        <p:spPr>
          <a:xfrm>
            <a:off x="1008427" y="1460575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CH</a:t>
            </a:r>
            <a:r>
              <a:rPr lang="pt-BR" sz="2400" b="1" baseline="-25000" dirty="0">
                <a:solidFill>
                  <a:prstClr val="white"/>
                </a:solidFill>
                <a:latin typeface="Bell MT" panose="02020503060305020303" pitchFamily="18" charset="0"/>
              </a:rPr>
              <a:t>2</a:t>
            </a: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OH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E0D67C0-8CF0-4495-A471-D470D804FFE3}"/>
              </a:ext>
            </a:extLst>
          </p:cNvPr>
          <p:cNvSpPr txBox="1"/>
          <p:nvPr/>
        </p:nvSpPr>
        <p:spPr>
          <a:xfrm>
            <a:off x="1121839" y="269351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sp>
        <p:nvSpPr>
          <p:cNvPr id="21" name="Hexágono 20">
            <a:extLst>
              <a:ext uri="{FF2B5EF4-FFF2-40B4-BE49-F238E27FC236}">
                <a16:creationId xmlns:a16="http://schemas.microsoft.com/office/drawing/2014/main" id="{DE6CF5FD-7985-4F4A-8885-7F23BB5E9807}"/>
              </a:ext>
            </a:extLst>
          </p:cNvPr>
          <p:cNvSpPr/>
          <p:nvPr/>
        </p:nvSpPr>
        <p:spPr>
          <a:xfrm>
            <a:off x="9382576" y="2283457"/>
            <a:ext cx="2076701" cy="1623956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CD2427C-8ADA-4733-AB04-A4D50A205373}"/>
              </a:ext>
            </a:extLst>
          </p:cNvPr>
          <p:cNvSpPr txBox="1"/>
          <p:nvPr/>
        </p:nvSpPr>
        <p:spPr>
          <a:xfrm>
            <a:off x="10761693" y="2052626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FB7673D8-99DB-41E3-A733-559F2FF8C61A}"/>
              </a:ext>
            </a:extLst>
          </p:cNvPr>
          <p:cNvCxnSpPr>
            <a:cxnSpLocks/>
          </p:cNvCxnSpPr>
          <p:nvPr/>
        </p:nvCxnSpPr>
        <p:spPr>
          <a:xfrm>
            <a:off x="9808227" y="3589429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2E77E0C-5992-405A-8DEB-2B0ED1FAD277}"/>
              </a:ext>
            </a:extLst>
          </p:cNvPr>
          <p:cNvSpPr txBox="1"/>
          <p:nvPr/>
        </p:nvSpPr>
        <p:spPr>
          <a:xfrm>
            <a:off x="9652398" y="3228493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OH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59A3507-431D-43DC-8648-2DF5092E96F0}"/>
              </a:ext>
            </a:extLst>
          </p:cNvPr>
          <p:cNvSpPr txBox="1"/>
          <p:nvPr/>
        </p:nvSpPr>
        <p:spPr>
          <a:xfrm>
            <a:off x="9652398" y="442835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AC814C1B-8E1B-4830-8E0D-CAEDCDC060A2}"/>
              </a:ext>
            </a:extLst>
          </p:cNvPr>
          <p:cNvCxnSpPr>
            <a:cxnSpLocks/>
          </p:cNvCxnSpPr>
          <p:nvPr/>
        </p:nvCxnSpPr>
        <p:spPr>
          <a:xfrm>
            <a:off x="11073492" y="3589429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79B08A1-4E43-482E-BA8C-61CD0998B330}"/>
              </a:ext>
            </a:extLst>
          </p:cNvPr>
          <p:cNvSpPr txBox="1"/>
          <p:nvPr/>
        </p:nvSpPr>
        <p:spPr>
          <a:xfrm>
            <a:off x="10911154" y="4390783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OH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5781562-B5EA-43F0-AEE4-D1F8C06BCCD4}"/>
              </a:ext>
            </a:extLst>
          </p:cNvPr>
          <p:cNvSpPr txBox="1"/>
          <p:nvPr/>
        </p:nvSpPr>
        <p:spPr>
          <a:xfrm>
            <a:off x="10883733" y="322849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1408AAFE-DA27-40DD-96C9-1B52F96A2594}"/>
              </a:ext>
            </a:extLst>
          </p:cNvPr>
          <p:cNvCxnSpPr>
            <a:cxnSpLocks/>
          </p:cNvCxnSpPr>
          <p:nvPr/>
        </p:nvCxnSpPr>
        <p:spPr>
          <a:xfrm>
            <a:off x="11471725" y="2644396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3FF912A-032F-4244-8F1C-F089240F20EA}"/>
              </a:ext>
            </a:extLst>
          </p:cNvPr>
          <p:cNvSpPr txBox="1"/>
          <p:nvPr/>
        </p:nvSpPr>
        <p:spPr>
          <a:xfrm>
            <a:off x="11309387" y="3445750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OH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E6B9A4F8-DB25-43A6-B284-B1751DB80C3B}"/>
              </a:ext>
            </a:extLst>
          </p:cNvPr>
          <p:cNvSpPr txBox="1"/>
          <p:nvPr/>
        </p:nvSpPr>
        <p:spPr>
          <a:xfrm>
            <a:off x="11281966" y="2283459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CA453E39-E4A3-4318-BADA-328333021191}"/>
              </a:ext>
            </a:extLst>
          </p:cNvPr>
          <p:cNvCxnSpPr>
            <a:cxnSpLocks/>
          </p:cNvCxnSpPr>
          <p:nvPr/>
        </p:nvCxnSpPr>
        <p:spPr>
          <a:xfrm>
            <a:off x="9366182" y="2657972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EE3E5F3A-F516-4BF9-82B1-9A4F0F3EDFBC}"/>
              </a:ext>
            </a:extLst>
          </p:cNvPr>
          <p:cNvSpPr txBox="1"/>
          <p:nvPr/>
        </p:nvSpPr>
        <p:spPr>
          <a:xfrm>
            <a:off x="8950878" y="3489120"/>
            <a:ext cx="65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HO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C8094246-40A5-42E1-9EC1-3D58D1D1050B}"/>
              </a:ext>
            </a:extLst>
          </p:cNvPr>
          <p:cNvSpPr txBox="1"/>
          <p:nvPr/>
        </p:nvSpPr>
        <p:spPr>
          <a:xfrm>
            <a:off x="9176423" y="2297035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48FE5448-4C35-4797-90AE-1F80FA542503}"/>
              </a:ext>
            </a:extLst>
          </p:cNvPr>
          <p:cNvCxnSpPr>
            <a:cxnSpLocks/>
          </p:cNvCxnSpPr>
          <p:nvPr/>
        </p:nvCxnSpPr>
        <p:spPr>
          <a:xfrm>
            <a:off x="9791957" y="1784410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322FCB52-CCC5-4F8B-85C2-A28E2CE44980}"/>
              </a:ext>
            </a:extLst>
          </p:cNvPr>
          <p:cNvSpPr txBox="1"/>
          <p:nvPr/>
        </p:nvSpPr>
        <p:spPr>
          <a:xfrm>
            <a:off x="9176423" y="1410492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OCH</a:t>
            </a:r>
            <a:r>
              <a:rPr lang="pt-BR" sz="2400" b="1" baseline="-25000" dirty="0">
                <a:solidFill>
                  <a:prstClr val="white"/>
                </a:solidFill>
                <a:latin typeface="Bell MT" panose="02020503060305020303" pitchFamily="18" charset="0"/>
              </a:rPr>
              <a:t>2</a:t>
            </a:r>
            <a:endParaRPr lang="pt-BR" sz="2400" b="1" dirty="0">
              <a:solidFill>
                <a:prstClr val="white"/>
              </a:solidFill>
              <a:latin typeface="Bell MT" panose="02020503060305020303" pitchFamily="18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F9D07DA-0083-4332-9D4B-263F002BC1B6}"/>
              </a:ext>
            </a:extLst>
          </p:cNvPr>
          <p:cNvSpPr txBox="1"/>
          <p:nvPr/>
        </p:nvSpPr>
        <p:spPr>
          <a:xfrm>
            <a:off x="9636128" y="2623331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H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6D3D5917-E8F3-4C59-AD98-58D959D4260B}"/>
              </a:ext>
            </a:extLst>
          </p:cNvPr>
          <p:cNvCxnSpPr>
            <a:cxnSpLocks/>
          </p:cNvCxnSpPr>
          <p:nvPr/>
        </p:nvCxnSpPr>
        <p:spPr>
          <a:xfrm>
            <a:off x="9063981" y="1646857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ipse 38">
            <a:extLst>
              <a:ext uri="{FF2B5EF4-FFF2-40B4-BE49-F238E27FC236}">
                <a16:creationId xmlns:a16="http://schemas.microsoft.com/office/drawing/2014/main" id="{F0E0908D-A29B-4B82-8D87-511A21936144}"/>
              </a:ext>
            </a:extLst>
          </p:cNvPr>
          <p:cNvSpPr/>
          <p:nvPr/>
        </p:nvSpPr>
        <p:spPr>
          <a:xfrm>
            <a:off x="8692913" y="1442812"/>
            <a:ext cx="371066" cy="38000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pt-BR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6BE61A45-7297-404C-A0F5-D5D3D8CD3571}"/>
              </a:ext>
            </a:extLst>
          </p:cNvPr>
          <p:cNvCxnSpPr>
            <a:cxnSpLocks/>
          </p:cNvCxnSpPr>
          <p:nvPr/>
        </p:nvCxnSpPr>
        <p:spPr>
          <a:xfrm flipV="1">
            <a:off x="3756058" y="3248589"/>
            <a:ext cx="4556528" cy="50083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stomShape 3">
            <a:extLst>
              <a:ext uri="{FF2B5EF4-FFF2-40B4-BE49-F238E27FC236}">
                <a16:creationId xmlns:a16="http://schemas.microsoft.com/office/drawing/2014/main" id="{C2BC7366-F33E-495F-84E1-28D2ADB8FC89}"/>
              </a:ext>
            </a:extLst>
          </p:cNvPr>
          <p:cNvSpPr/>
          <p:nvPr/>
        </p:nvSpPr>
        <p:spPr>
          <a:xfrm>
            <a:off x="4181239" y="3429495"/>
            <a:ext cx="3499087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lvl="0" algn="ctr">
              <a:defRPr/>
            </a:pPr>
            <a:r>
              <a:rPr lang="pt-BR" sz="2400" b="1" spc="-1" dirty="0" err="1">
                <a:solidFill>
                  <a:schemeClr val="bg1"/>
                </a:solidFill>
                <a:latin typeface="Bell MT"/>
              </a:rPr>
              <a:t>Hexoquinase</a:t>
            </a:r>
            <a:endParaRPr lang="pt-BR" sz="2400" b="1" spc="-1" dirty="0">
              <a:solidFill>
                <a:schemeClr val="bg1"/>
              </a:solidFill>
              <a:latin typeface="Bell MT"/>
            </a:endParaRP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F8E1EAE0-33C8-41D4-80D9-4C5C353A08A1}"/>
              </a:ext>
            </a:extLst>
          </p:cNvPr>
          <p:cNvGrpSpPr/>
          <p:nvPr/>
        </p:nvGrpSpPr>
        <p:grpSpPr>
          <a:xfrm>
            <a:off x="4095098" y="2061533"/>
            <a:ext cx="1194801" cy="393021"/>
            <a:chOff x="6374614" y="346104"/>
            <a:chExt cx="1737734" cy="540000"/>
          </a:xfrm>
          <a:solidFill>
            <a:schemeClr val="accent6"/>
          </a:solidFill>
        </p:grpSpPr>
        <p:sp>
          <p:nvSpPr>
            <p:cNvPr id="45" name="Retângulo: Cantos Arredondados 44">
              <a:extLst>
                <a:ext uri="{FF2B5EF4-FFF2-40B4-BE49-F238E27FC236}">
                  <a16:creationId xmlns:a16="http://schemas.microsoft.com/office/drawing/2014/main" id="{40B764D0-20E0-4BCB-98A8-062B7745053B}"/>
                </a:ext>
              </a:extLst>
            </p:cNvPr>
            <p:cNvSpPr/>
            <p:nvPr/>
          </p:nvSpPr>
          <p:spPr>
            <a:xfrm>
              <a:off x="6374614" y="346104"/>
              <a:ext cx="540000" cy="5400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pt-BR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E96F5581-CA00-4F85-BBB3-C29F5B5AF2BD}"/>
                </a:ext>
              </a:extLst>
            </p:cNvPr>
            <p:cNvSpPr/>
            <p:nvPr/>
          </p:nvSpPr>
          <p:spPr>
            <a:xfrm>
              <a:off x="6744069" y="346104"/>
              <a:ext cx="540000" cy="54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pt-BR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BCE49719-B093-437A-AE26-625328C14FBC}"/>
                </a:ext>
              </a:extLst>
            </p:cNvPr>
            <p:cNvSpPr/>
            <p:nvPr/>
          </p:nvSpPr>
          <p:spPr>
            <a:xfrm>
              <a:off x="7180353" y="346104"/>
              <a:ext cx="540000" cy="54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pt-BR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2ED1DCD1-5A5E-4A46-9354-C90F7455C7EA}"/>
                </a:ext>
              </a:extLst>
            </p:cNvPr>
            <p:cNvSpPr/>
            <p:nvPr/>
          </p:nvSpPr>
          <p:spPr>
            <a:xfrm>
              <a:off x="7572348" y="346104"/>
              <a:ext cx="540000" cy="54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pt-BR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8160B79F-0B78-4B51-B6D0-06C5840BF083}"/>
              </a:ext>
            </a:extLst>
          </p:cNvPr>
          <p:cNvGrpSpPr/>
          <p:nvPr/>
        </p:nvGrpSpPr>
        <p:grpSpPr>
          <a:xfrm>
            <a:off x="6724894" y="2074547"/>
            <a:ext cx="924738" cy="380007"/>
            <a:chOff x="2865989" y="6251074"/>
            <a:chExt cx="1345739" cy="5400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50" name="Retângulo: Cantos Arredondados 49">
              <a:extLst>
                <a:ext uri="{FF2B5EF4-FFF2-40B4-BE49-F238E27FC236}">
                  <a16:creationId xmlns:a16="http://schemas.microsoft.com/office/drawing/2014/main" id="{E4E0CED3-A381-4F31-93B5-D4D1D6F29DCF}"/>
                </a:ext>
              </a:extLst>
            </p:cNvPr>
            <p:cNvSpPr/>
            <p:nvPr/>
          </p:nvSpPr>
          <p:spPr>
            <a:xfrm>
              <a:off x="2865989" y="6251074"/>
              <a:ext cx="540000" cy="5400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pt-BR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73952045-355A-4FDD-9D99-E1A20D397249}"/>
                </a:ext>
              </a:extLst>
            </p:cNvPr>
            <p:cNvSpPr/>
            <p:nvPr/>
          </p:nvSpPr>
          <p:spPr>
            <a:xfrm>
              <a:off x="3235444" y="6251074"/>
              <a:ext cx="540000" cy="54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pt-BR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60E50448-60A7-4B2E-A350-B451E4CE491C}"/>
                </a:ext>
              </a:extLst>
            </p:cNvPr>
            <p:cNvSpPr/>
            <p:nvPr/>
          </p:nvSpPr>
          <p:spPr>
            <a:xfrm>
              <a:off x="3671728" y="6251074"/>
              <a:ext cx="540000" cy="54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pt-BR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3" name="Arco 52">
            <a:extLst>
              <a:ext uri="{FF2B5EF4-FFF2-40B4-BE49-F238E27FC236}">
                <a16:creationId xmlns:a16="http://schemas.microsoft.com/office/drawing/2014/main" id="{7F891250-A0E6-4A23-A402-82CCF4117D77}"/>
              </a:ext>
            </a:extLst>
          </p:cNvPr>
          <p:cNvSpPr/>
          <p:nvPr/>
        </p:nvSpPr>
        <p:spPr>
          <a:xfrm rot="5400000">
            <a:off x="5185209" y="1766779"/>
            <a:ext cx="1472706" cy="1516673"/>
          </a:xfrm>
          <a:prstGeom prst="arc">
            <a:avLst>
              <a:gd name="adj1" fmla="val 16200000"/>
              <a:gd name="adj2" fmla="val 5097598"/>
            </a:avLst>
          </a:prstGeom>
          <a:ln w="3810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126A8C59-C977-41B5-8F15-D5AD68A67217}"/>
              </a:ext>
            </a:extLst>
          </p:cNvPr>
          <p:cNvSpPr/>
          <p:nvPr/>
        </p:nvSpPr>
        <p:spPr>
          <a:xfrm>
            <a:off x="7941520" y="2072723"/>
            <a:ext cx="371066" cy="38000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pt-BR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ustomShape 3">
            <a:extLst>
              <a:ext uri="{FF2B5EF4-FFF2-40B4-BE49-F238E27FC236}">
                <a16:creationId xmlns:a16="http://schemas.microsoft.com/office/drawing/2014/main" id="{ADF96A04-C7C0-481F-946A-FB27CD1DEF54}"/>
              </a:ext>
            </a:extLst>
          </p:cNvPr>
          <p:cNvSpPr/>
          <p:nvPr/>
        </p:nvSpPr>
        <p:spPr>
          <a:xfrm>
            <a:off x="7597102" y="2052025"/>
            <a:ext cx="390301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lvl="0" algn="ctr">
              <a:defRPr/>
            </a:pPr>
            <a:r>
              <a:rPr lang="pt-BR" sz="2400" b="1" spc="-1" dirty="0">
                <a:solidFill>
                  <a:schemeClr val="bg1"/>
                </a:solidFill>
                <a:latin typeface="Bell MT"/>
              </a:rPr>
              <a:t>+</a:t>
            </a:r>
          </a:p>
        </p:txBody>
      </p:sp>
      <p:sp>
        <p:nvSpPr>
          <p:cNvPr id="58" name="CustomShape 3">
            <a:extLst>
              <a:ext uri="{FF2B5EF4-FFF2-40B4-BE49-F238E27FC236}">
                <a16:creationId xmlns:a16="http://schemas.microsoft.com/office/drawing/2014/main" id="{39E2D5E5-39E7-4F1F-98E7-BCC93B761582}"/>
              </a:ext>
            </a:extLst>
          </p:cNvPr>
          <p:cNvSpPr/>
          <p:nvPr/>
        </p:nvSpPr>
        <p:spPr>
          <a:xfrm>
            <a:off x="4274557" y="2745124"/>
            <a:ext cx="3499087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lvl="0" algn="ctr">
              <a:defRPr/>
            </a:pPr>
            <a:r>
              <a:rPr lang="pt-BR" sz="2400" b="1" spc="-1" dirty="0">
                <a:solidFill>
                  <a:schemeClr val="bg1"/>
                </a:solidFill>
                <a:latin typeface="Bell MT"/>
              </a:rPr>
              <a:t>Mg</a:t>
            </a:r>
            <a:r>
              <a:rPr lang="pt-BR" sz="2400" b="1" spc="-1" baseline="30000" dirty="0">
                <a:solidFill>
                  <a:schemeClr val="bg1"/>
                </a:solidFill>
                <a:latin typeface="Bell MT"/>
              </a:rPr>
              <a:t>2+</a:t>
            </a:r>
          </a:p>
        </p:txBody>
      </p:sp>
      <p:sp>
        <p:nvSpPr>
          <p:cNvPr id="56" name="CustomShape 3">
            <a:extLst>
              <a:ext uri="{FF2B5EF4-FFF2-40B4-BE49-F238E27FC236}">
                <a16:creationId xmlns:a16="http://schemas.microsoft.com/office/drawing/2014/main" id="{689233CA-96E2-4AEA-AAC3-9593570BD1B8}"/>
              </a:ext>
            </a:extLst>
          </p:cNvPr>
          <p:cNvSpPr/>
          <p:nvPr/>
        </p:nvSpPr>
        <p:spPr>
          <a:xfrm>
            <a:off x="157093" y="5226626"/>
            <a:ext cx="3499087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lvl="0" algn="ctr">
              <a:defRPr/>
            </a:pPr>
            <a:r>
              <a:rPr lang="pt-BR" sz="2400" b="1" spc="-1" dirty="0">
                <a:solidFill>
                  <a:schemeClr val="accent4"/>
                </a:solidFill>
                <a:latin typeface="Bell MT"/>
              </a:rPr>
              <a:t>Glicose</a:t>
            </a:r>
          </a:p>
        </p:txBody>
      </p:sp>
      <p:sp>
        <p:nvSpPr>
          <p:cNvPr id="57" name="CustomShape 3">
            <a:extLst>
              <a:ext uri="{FF2B5EF4-FFF2-40B4-BE49-F238E27FC236}">
                <a16:creationId xmlns:a16="http://schemas.microsoft.com/office/drawing/2014/main" id="{2AA5900F-01CF-4DF6-9D3B-D9EABE072AC3}"/>
              </a:ext>
            </a:extLst>
          </p:cNvPr>
          <p:cNvSpPr/>
          <p:nvPr/>
        </p:nvSpPr>
        <p:spPr>
          <a:xfrm>
            <a:off x="8692915" y="5226625"/>
            <a:ext cx="3499087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lvl="0" algn="ctr">
              <a:defRPr/>
            </a:pPr>
            <a:r>
              <a:rPr lang="pt-BR" sz="2400" b="1" spc="-1" dirty="0">
                <a:solidFill>
                  <a:schemeClr val="accent4"/>
                </a:solidFill>
                <a:latin typeface="Bell MT"/>
              </a:rPr>
              <a:t>Glicose-6-fosfato</a:t>
            </a:r>
          </a:p>
        </p:txBody>
      </p:sp>
    </p:spTree>
    <p:extLst>
      <p:ext uri="{BB962C8B-B14F-4D97-AF65-F5344CB8AC3E}">
        <p14:creationId xmlns:p14="http://schemas.microsoft.com/office/powerpoint/2010/main" val="19320939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>
            <a:spLocks noGrp="1"/>
          </p:cNvSpPr>
          <p:nvPr>
            <p:ph type="title"/>
          </p:nvPr>
        </p:nvSpPr>
        <p:spPr>
          <a:xfrm>
            <a:off x="838200" y="2566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pt-BR" b="1" dirty="0">
                <a:solidFill>
                  <a:schemeClr val="accent4"/>
                </a:solidFill>
                <a:latin typeface="Bell MT"/>
                <a:ea typeface="Bell MT"/>
                <a:cs typeface="Bell MT"/>
                <a:sym typeface="Bell MT"/>
              </a:rPr>
              <a:t>Outros Conceitos importantes em bioenergética</a:t>
            </a:r>
            <a:endParaRPr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pt-BR" b="1" u="sng" dirty="0">
                <a:solidFill>
                  <a:schemeClr val="accent4"/>
                </a:solidFill>
                <a:latin typeface="Bell MT"/>
                <a:ea typeface="Bell MT"/>
                <a:cs typeface="Bell MT"/>
                <a:sym typeface="Bell MT"/>
              </a:rPr>
              <a:t>Bioenergética</a:t>
            </a:r>
            <a:endParaRPr u="sng" dirty="0">
              <a:solidFill>
                <a:schemeClr val="accent4"/>
              </a:solidFill>
            </a:endParaRPr>
          </a:p>
        </p:txBody>
      </p:sp>
      <p:sp>
        <p:nvSpPr>
          <p:cNvPr id="173" name="Google Shape;17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18664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pt-BR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Área que está muito ligada à bioquímica e que estuda as transformações de energia nos seres vivos. </a:t>
            </a:r>
            <a:endParaRPr dirty="0">
              <a:solidFill>
                <a:schemeClr val="bg1"/>
              </a:solidFill>
            </a:endParaRPr>
          </a:p>
          <a:p>
            <a:pPr marL="177800" indent="0">
              <a:lnSpc>
                <a:spcPct val="110000"/>
              </a:lnSpc>
              <a:buClr>
                <a:schemeClr val="dk1"/>
              </a:buClr>
              <a:buSzPts val="2800"/>
              <a:buNone/>
            </a:pPr>
            <a:endParaRPr dirty="0">
              <a:solidFill>
                <a:schemeClr val="bg1"/>
              </a:solidFill>
              <a:latin typeface="Bell MT"/>
              <a:ea typeface="Bell MT"/>
              <a:cs typeface="Bell MT"/>
              <a:sym typeface="Bell MT"/>
            </a:endParaRPr>
          </a:p>
          <a:p>
            <a:pPr marL="0" indent="0" algn="just">
              <a:lnSpc>
                <a:spcPct val="110000"/>
              </a:lnSpc>
              <a:buClr>
                <a:schemeClr val="dk1"/>
              </a:buClr>
              <a:buSzPts val="2800"/>
              <a:buNone/>
            </a:pPr>
            <a:r>
              <a:rPr lang="pt-BR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Estuda os processos metabólicos celulares, isto é, as reações químicas realizadas pelas células, que envolvem consumo ou produção de energia a partir de um combustível orgânico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>
            <a:extLst>
              <a:ext uri="{FF2B5EF4-FFF2-40B4-BE49-F238E27FC236}">
                <a16:creationId xmlns:a16="http://schemas.microsoft.com/office/drawing/2014/main" id="{26B60741-4B56-4C39-80F1-684B78CE2F45}"/>
              </a:ext>
            </a:extLst>
          </p:cNvPr>
          <p:cNvSpPr txBox="1"/>
          <p:nvPr/>
        </p:nvSpPr>
        <p:spPr>
          <a:xfrm>
            <a:off x="3851029" y="2545874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82CD51E0-2BEA-470D-957A-86DF8E1A190E}"/>
              </a:ext>
            </a:extLst>
          </p:cNvPr>
          <p:cNvCxnSpPr>
            <a:cxnSpLocks/>
          </p:cNvCxnSpPr>
          <p:nvPr/>
        </p:nvCxnSpPr>
        <p:spPr>
          <a:xfrm rot="16200000">
            <a:off x="3911711" y="3107055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732DAE0E-DBAD-4908-AE6D-395BD63D398E}"/>
              </a:ext>
            </a:extLst>
          </p:cNvPr>
          <p:cNvCxnSpPr>
            <a:cxnSpLocks/>
          </p:cNvCxnSpPr>
          <p:nvPr/>
        </p:nvCxnSpPr>
        <p:spPr>
          <a:xfrm rot="16200000">
            <a:off x="3666966" y="2550379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B95DC68-E8B9-45F6-A696-0EF53CFC18C6}"/>
              </a:ext>
            </a:extLst>
          </p:cNvPr>
          <p:cNvSpPr txBox="1"/>
          <p:nvPr/>
        </p:nvSpPr>
        <p:spPr>
          <a:xfrm>
            <a:off x="4634417" y="2508966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9C2DD7E7-375C-4AA3-976F-2CC6D8354882}"/>
              </a:ext>
            </a:extLst>
          </p:cNvPr>
          <p:cNvCxnSpPr>
            <a:cxnSpLocks/>
          </p:cNvCxnSpPr>
          <p:nvPr/>
        </p:nvCxnSpPr>
        <p:spPr>
          <a:xfrm rot="16200000">
            <a:off x="3938766" y="2418627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CE48AFE5-594C-4A0B-B977-3C45947619A4}"/>
              </a:ext>
            </a:extLst>
          </p:cNvPr>
          <p:cNvGrpSpPr/>
          <p:nvPr/>
        </p:nvGrpSpPr>
        <p:grpSpPr>
          <a:xfrm rot="5400000">
            <a:off x="4431356" y="1643627"/>
            <a:ext cx="461665" cy="804984"/>
            <a:chOff x="8757181" y="2029631"/>
            <a:chExt cx="461665" cy="804984"/>
          </a:xfrm>
        </p:grpSpPr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3589E9C3-E0A4-4D94-BEB6-FC9DAED12C7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69437" y="2661195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69EBBCED-C67A-407D-827E-904AB1A03A1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76681" y="2655552"/>
              <a:ext cx="3468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C39993E8-80EE-484A-A164-F759485C13A6}"/>
                </a:ext>
              </a:extLst>
            </p:cNvPr>
            <p:cNvSpPr txBox="1"/>
            <p:nvPr/>
          </p:nvSpPr>
          <p:spPr>
            <a:xfrm rot="16200000">
              <a:off x="8748972" y="2037840"/>
              <a:ext cx="478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O</a:t>
              </a:r>
            </a:p>
          </p:txBody>
        </p:sp>
      </p:grp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7CAFA1E-D612-4305-9275-EDACFB13E664}"/>
              </a:ext>
            </a:extLst>
          </p:cNvPr>
          <p:cNvSpPr txBox="1"/>
          <p:nvPr/>
        </p:nvSpPr>
        <p:spPr>
          <a:xfrm>
            <a:off x="3862563" y="1843580"/>
            <a:ext cx="46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E0E3BDB9-DDF4-4234-92BA-F507C9D00A9F}"/>
              </a:ext>
            </a:extLst>
          </p:cNvPr>
          <p:cNvGrpSpPr/>
          <p:nvPr/>
        </p:nvGrpSpPr>
        <p:grpSpPr>
          <a:xfrm rot="5400000">
            <a:off x="3689645" y="1194748"/>
            <a:ext cx="813550" cy="536024"/>
            <a:chOff x="7985388" y="2772531"/>
            <a:chExt cx="813550" cy="536024"/>
          </a:xfrm>
        </p:grpSpPr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3664B969-EFB5-42D3-BBFB-F49376ECE44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08877" y="2852548"/>
              <a:ext cx="0" cy="38012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3C0E7B5C-BF64-4D8D-8074-5A63C8389167}"/>
                </a:ext>
              </a:extLst>
            </p:cNvPr>
            <p:cNvSpPr txBox="1"/>
            <p:nvPr/>
          </p:nvSpPr>
          <p:spPr>
            <a:xfrm rot="16200000">
              <a:off x="7948209" y="2809710"/>
              <a:ext cx="536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rPr>
                <a:t>H</a:t>
              </a:r>
              <a:endParaRPr kumimoji="0" lang="pt-BR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F4E007FE-5871-4EA8-AFE4-2B3F703D0BEB}"/>
              </a:ext>
            </a:extLst>
          </p:cNvPr>
          <p:cNvCxnSpPr>
            <a:cxnSpLocks/>
          </p:cNvCxnSpPr>
          <p:nvPr/>
        </p:nvCxnSpPr>
        <p:spPr>
          <a:xfrm rot="16200000">
            <a:off x="4492505" y="2550379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2DD90A98-F185-4D08-8FBC-3D96A941595A}"/>
              </a:ext>
            </a:extLst>
          </p:cNvPr>
          <p:cNvSpPr txBox="1"/>
          <p:nvPr/>
        </p:nvSpPr>
        <p:spPr>
          <a:xfrm>
            <a:off x="3054924" y="2509607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9BC852B6-4E6B-49FE-BF66-DE3B72C96E03}"/>
              </a:ext>
            </a:extLst>
          </p:cNvPr>
          <p:cNvSpPr txBox="1"/>
          <p:nvPr/>
        </p:nvSpPr>
        <p:spPr>
          <a:xfrm>
            <a:off x="3851029" y="3238372"/>
            <a:ext cx="47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5A4F346F-E511-4203-8253-0D36B3CCB1F5}"/>
              </a:ext>
            </a:extLst>
          </p:cNvPr>
          <p:cNvCxnSpPr>
            <a:cxnSpLocks/>
          </p:cNvCxnSpPr>
          <p:nvPr/>
        </p:nvCxnSpPr>
        <p:spPr>
          <a:xfrm rot="16200000">
            <a:off x="3911711" y="3799553"/>
            <a:ext cx="346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6DD46577-98E7-457D-8A1D-E2C101C31A69}"/>
              </a:ext>
            </a:extLst>
          </p:cNvPr>
          <p:cNvCxnSpPr>
            <a:cxnSpLocks/>
          </p:cNvCxnSpPr>
          <p:nvPr/>
        </p:nvCxnSpPr>
        <p:spPr>
          <a:xfrm rot="16200000">
            <a:off x="3666966" y="3242877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463613E2-83D8-402D-B62C-BD88D02502C0}"/>
              </a:ext>
            </a:extLst>
          </p:cNvPr>
          <p:cNvSpPr txBox="1"/>
          <p:nvPr/>
        </p:nvSpPr>
        <p:spPr>
          <a:xfrm>
            <a:off x="4634417" y="3201464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4232AC84-F875-46ED-B4EE-05FDCA8CD01E}"/>
              </a:ext>
            </a:extLst>
          </p:cNvPr>
          <p:cNvCxnSpPr>
            <a:cxnSpLocks/>
          </p:cNvCxnSpPr>
          <p:nvPr/>
        </p:nvCxnSpPr>
        <p:spPr>
          <a:xfrm rot="16200000">
            <a:off x="4492505" y="3242877"/>
            <a:ext cx="0" cy="3801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A6EC777A-49CD-4AD6-8484-636450621AFF}"/>
              </a:ext>
            </a:extLst>
          </p:cNvPr>
          <p:cNvSpPr txBox="1"/>
          <p:nvPr/>
        </p:nvSpPr>
        <p:spPr>
          <a:xfrm>
            <a:off x="3054924" y="3202105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0F2CC25B-DF23-46BC-816D-5DBF99876F21}"/>
              </a:ext>
            </a:extLst>
          </p:cNvPr>
          <p:cNvSpPr txBox="1"/>
          <p:nvPr/>
        </p:nvSpPr>
        <p:spPr>
          <a:xfrm>
            <a:off x="3828409" y="3930870"/>
            <a:ext cx="5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  <a:endParaRPr kumimoji="0" lang="pt-BR" sz="2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50" name="Pentágono 49">
            <a:extLst>
              <a:ext uri="{FF2B5EF4-FFF2-40B4-BE49-F238E27FC236}">
                <a16:creationId xmlns:a16="http://schemas.microsoft.com/office/drawing/2014/main" id="{73219A03-67B6-4DED-B499-A9F5078F4FB5}"/>
              </a:ext>
            </a:extLst>
          </p:cNvPr>
          <p:cNvSpPr/>
          <p:nvPr/>
        </p:nvSpPr>
        <p:spPr>
          <a:xfrm>
            <a:off x="6744120" y="1464093"/>
            <a:ext cx="2066839" cy="1968844"/>
          </a:xfrm>
          <a:prstGeom prst="pent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7338E326-40F1-40DB-8246-F9DE9EFEC80E}"/>
              </a:ext>
            </a:extLst>
          </p:cNvPr>
          <p:cNvSpPr txBox="1"/>
          <p:nvPr/>
        </p:nvSpPr>
        <p:spPr>
          <a:xfrm>
            <a:off x="7538497" y="1258580"/>
            <a:ext cx="4780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BEAA14EC-44B6-4FB7-9E9B-2B496504D17F}"/>
              </a:ext>
            </a:extLst>
          </p:cNvPr>
          <p:cNvCxnSpPr>
            <a:cxnSpLocks/>
          </p:cNvCxnSpPr>
          <p:nvPr/>
        </p:nvCxnSpPr>
        <p:spPr>
          <a:xfrm>
            <a:off x="8810959" y="1862882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3D041814-7A7E-4818-A7DF-BEAEA01EE2F4}"/>
              </a:ext>
            </a:extLst>
          </p:cNvPr>
          <p:cNvSpPr txBox="1"/>
          <p:nvPr/>
        </p:nvSpPr>
        <p:spPr>
          <a:xfrm>
            <a:off x="8642569" y="2655912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6B3FDB93-46D2-4297-813A-14AE8DE3ACE4}"/>
              </a:ext>
            </a:extLst>
          </p:cNvPr>
          <p:cNvSpPr txBox="1"/>
          <p:nvPr/>
        </p:nvSpPr>
        <p:spPr>
          <a:xfrm>
            <a:off x="8642569" y="1465420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30F40EF3-66DE-4167-B204-8D3868F0B291}"/>
              </a:ext>
            </a:extLst>
          </p:cNvPr>
          <p:cNvCxnSpPr>
            <a:cxnSpLocks/>
          </p:cNvCxnSpPr>
          <p:nvPr/>
        </p:nvCxnSpPr>
        <p:spPr>
          <a:xfrm>
            <a:off x="8423251" y="3007539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9FAD0A63-92F1-4912-B561-F28EB820B04E}"/>
              </a:ext>
            </a:extLst>
          </p:cNvPr>
          <p:cNvSpPr txBox="1"/>
          <p:nvPr/>
        </p:nvSpPr>
        <p:spPr>
          <a:xfrm>
            <a:off x="8254861" y="3800569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FAB78095-E62C-46F6-9019-11B58F989678}"/>
              </a:ext>
            </a:extLst>
          </p:cNvPr>
          <p:cNvSpPr txBox="1"/>
          <p:nvPr/>
        </p:nvSpPr>
        <p:spPr>
          <a:xfrm>
            <a:off x="8254861" y="2610077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9AD0F3D6-A84A-484F-AF37-249520E58265}"/>
              </a:ext>
            </a:extLst>
          </p:cNvPr>
          <p:cNvCxnSpPr>
            <a:cxnSpLocks/>
          </p:cNvCxnSpPr>
          <p:nvPr/>
        </p:nvCxnSpPr>
        <p:spPr>
          <a:xfrm>
            <a:off x="7150897" y="2961598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B86E82ED-1145-4D11-B219-8D3BF042FDC2}"/>
              </a:ext>
            </a:extLst>
          </p:cNvPr>
          <p:cNvSpPr txBox="1"/>
          <p:nvPr/>
        </p:nvSpPr>
        <p:spPr>
          <a:xfrm>
            <a:off x="6982507" y="3754628"/>
            <a:ext cx="67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OH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73D9A570-04C6-43EA-BC05-C484501A4A5E}"/>
              </a:ext>
            </a:extLst>
          </p:cNvPr>
          <p:cNvSpPr txBox="1"/>
          <p:nvPr/>
        </p:nvSpPr>
        <p:spPr>
          <a:xfrm>
            <a:off x="6982507" y="2564136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523644F7-CEB3-4F67-8A84-6C34647F54C4}"/>
              </a:ext>
            </a:extLst>
          </p:cNvPr>
          <p:cNvCxnSpPr>
            <a:cxnSpLocks/>
          </p:cNvCxnSpPr>
          <p:nvPr/>
        </p:nvCxnSpPr>
        <p:spPr>
          <a:xfrm>
            <a:off x="6757961" y="1783253"/>
            <a:ext cx="0" cy="857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D1AD159B-29FA-4508-BBAA-DC7E42BB891B}"/>
              </a:ext>
            </a:extLst>
          </p:cNvPr>
          <p:cNvSpPr txBox="1"/>
          <p:nvPr/>
        </p:nvSpPr>
        <p:spPr>
          <a:xfrm>
            <a:off x="6032504" y="1401217"/>
            <a:ext cx="136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HOCH</a:t>
            </a:r>
            <a:r>
              <a:rPr kumimoji="0" lang="pt-BR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2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1C428DF2-A826-494E-8752-8309B2569461}"/>
              </a:ext>
            </a:extLst>
          </p:cNvPr>
          <p:cNvSpPr txBox="1"/>
          <p:nvPr/>
        </p:nvSpPr>
        <p:spPr>
          <a:xfrm>
            <a:off x="6602130" y="2622172"/>
            <a:ext cx="3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485CE837-F76B-4E93-9676-1C663E82C8AC}"/>
              </a:ext>
            </a:extLst>
          </p:cNvPr>
          <p:cNvSpPr/>
          <p:nvPr/>
        </p:nvSpPr>
        <p:spPr>
          <a:xfrm>
            <a:off x="1968953" y="4712006"/>
            <a:ext cx="2833356" cy="92662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id="{2AD7107D-9F60-49AC-BEFB-54EFB9201E82}"/>
              </a:ext>
            </a:extLst>
          </p:cNvPr>
          <p:cNvSpPr/>
          <p:nvPr/>
        </p:nvSpPr>
        <p:spPr>
          <a:xfrm>
            <a:off x="1849210" y="4629866"/>
            <a:ext cx="2833356" cy="92662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Gliceraldeído</a:t>
            </a:r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17EDEE29-4818-4656-986F-9B5E535882C8}"/>
              </a:ext>
            </a:extLst>
          </p:cNvPr>
          <p:cNvSpPr/>
          <p:nvPr/>
        </p:nvSpPr>
        <p:spPr>
          <a:xfrm>
            <a:off x="8293550" y="4668787"/>
            <a:ext cx="2833355" cy="96984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B31B8F16-2216-4C78-8EB2-4B7EE0B986FC}"/>
              </a:ext>
            </a:extLst>
          </p:cNvPr>
          <p:cNvSpPr/>
          <p:nvPr/>
        </p:nvSpPr>
        <p:spPr>
          <a:xfrm>
            <a:off x="8173807" y="4586647"/>
            <a:ext cx="2833355" cy="96984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Ribose</a:t>
            </a:r>
          </a:p>
        </p:txBody>
      </p:sp>
    </p:spTree>
    <p:extLst>
      <p:ext uri="{BB962C8B-B14F-4D97-AF65-F5344CB8AC3E}">
        <p14:creationId xmlns:p14="http://schemas.microsoft.com/office/powerpoint/2010/main" val="410277560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pt-BR" b="1" u="sng" dirty="0">
                <a:solidFill>
                  <a:schemeClr val="accent4"/>
                </a:solidFill>
                <a:latin typeface="Bell MT"/>
                <a:ea typeface="Bell MT"/>
                <a:cs typeface="Bell MT"/>
                <a:sym typeface="Bell MT"/>
              </a:rPr>
              <a:t>Metabolismo</a:t>
            </a:r>
            <a:endParaRPr u="sng" dirty="0">
              <a:solidFill>
                <a:schemeClr val="accent4"/>
              </a:solidFill>
            </a:endParaRPr>
          </a:p>
        </p:txBody>
      </p:sp>
      <p:sp>
        <p:nvSpPr>
          <p:cNvPr id="179" name="Google Shape;179;p13"/>
          <p:cNvSpPr txBox="1">
            <a:spLocks noGrp="1"/>
          </p:cNvSpPr>
          <p:nvPr>
            <p:ph type="body" idx="1"/>
          </p:nvPr>
        </p:nvSpPr>
        <p:spPr>
          <a:xfrm>
            <a:off x="838200" y="1690690"/>
            <a:ext cx="10515600" cy="14707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pt-BR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Nome dado ao conjunto das </a:t>
            </a:r>
            <a:r>
              <a:rPr lang="pt-BR" b="1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reações químicas </a:t>
            </a:r>
            <a:r>
              <a:rPr lang="pt-BR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que ocorrem num </a:t>
            </a:r>
            <a:r>
              <a:rPr lang="pt-BR" b="1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organismo vivo </a:t>
            </a:r>
            <a:r>
              <a:rPr lang="pt-BR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com o fim de promover a satisfação de </a:t>
            </a:r>
            <a:r>
              <a:rPr lang="pt-BR" b="1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necessidades estruturais e energéticas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C94E318-A048-4103-AA2C-E6A2AF837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555" y="3696582"/>
            <a:ext cx="7518893" cy="2392908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8AC1D4B-DFEB-407E-91C2-B42705DD0DC6}"/>
              </a:ext>
            </a:extLst>
          </p:cNvPr>
          <p:cNvSpPr txBox="1"/>
          <p:nvPr/>
        </p:nvSpPr>
        <p:spPr>
          <a:xfrm>
            <a:off x="2006644" y="613185"/>
            <a:ext cx="8178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defTabSz="457200">
              <a:defRPr sz="2516">
                <a:solidFill>
                  <a:schemeClr val="accent5">
                    <a:lumMod val="60000"/>
                    <a:lumOff val="40000"/>
                  </a:schemeClr>
                </a:solidFill>
                <a:latin typeface="Eras Bold ITC" panose="020B0907030504020204" pitchFamily="34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>
              <a:defRPr/>
            </a:pPr>
            <a:r>
              <a:rPr lang="pt-BR" sz="3200" dirty="0">
                <a:solidFill>
                  <a:prstClr val="white"/>
                </a:solidFill>
              </a:rPr>
              <a:t>As </a:t>
            </a:r>
            <a:r>
              <a:rPr lang="pt-BR" sz="3200" dirty="0">
                <a:solidFill>
                  <a:schemeClr val="accent4"/>
                </a:solidFill>
              </a:rPr>
              <a:t>vias metabólicas </a:t>
            </a:r>
            <a:r>
              <a:rPr lang="pt-BR" sz="3200" dirty="0">
                <a:solidFill>
                  <a:prstClr val="white"/>
                </a:solidFill>
              </a:rPr>
              <a:t>possuem </a:t>
            </a:r>
            <a:r>
              <a:rPr lang="pt-BR" sz="3200" dirty="0">
                <a:solidFill>
                  <a:schemeClr val="accent4"/>
                </a:solidFill>
              </a:rPr>
              <a:t>duas</a:t>
            </a:r>
            <a:r>
              <a:rPr lang="pt-BR" sz="3200" dirty="0">
                <a:solidFill>
                  <a:srgbClr val="FFC000">
                    <a:lumMod val="40000"/>
                    <a:lumOff val="60000"/>
                  </a:srgbClr>
                </a:solidFill>
              </a:rPr>
              <a:t> </a:t>
            </a:r>
            <a:r>
              <a:rPr lang="pt-BR" sz="3200" dirty="0">
                <a:solidFill>
                  <a:schemeClr val="accent4"/>
                </a:solidFill>
              </a:rPr>
              <a:t>principais funções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F422CC0-1BAB-4A00-A1B5-DC43E014E114}"/>
              </a:ext>
            </a:extLst>
          </p:cNvPr>
          <p:cNvSpPr txBox="1"/>
          <p:nvPr/>
        </p:nvSpPr>
        <p:spPr>
          <a:xfrm>
            <a:off x="552416" y="5103418"/>
            <a:ext cx="1055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defTabSz="457200">
              <a:defRPr sz="2516">
                <a:solidFill>
                  <a:schemeClr val="accent5">
                    <a:lumMod val="60000"/>
                    <a:lumOff val="40000"/>
                  </a:schemeClr>
                </a:solidFill>
                <a:latin typeface="Eras Bold ITC" panose="020B0907030504020204" pitchFamily="34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pt-BR" sz="3200" dirty="0">
                <a:solidFill>
                  <a:prstClr val="white"/>
                </a:solidFill>
              </a:rPr>
              <a:t>Produzir novas moléculas orgânicas estruturais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A5E77DE-E88A-4344-85DA-FB2401929DF7}"/>
              </a:ext>
            </a:extLst>
          </p:cNvPr>
          <p:cNvSpPr txBox="1"/>
          <p:nvPr/>
        </p:nvSpPr>
        <p:spPr>
          <a:xfrm>
            <a:off x="552416" y="2862155"/>
            <a:ext cx="10294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defTabSz="457200">
              <a:defRPr sz="2516">
                <a:solidFill>
                  <a:schemeClr val="accent5">
                    <a:lumMod val="60000"/>
                    <a:lumOff val="40000"/>
                  </a:schemeClr>
                </a:solidFill>
                <a:latin typeface="Eras Bold ITC" panose="020B0907030504020204" pitchFamily="34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pt-BR" sz="3200" dirty="0">
                <a:solidFill>
                  <a:prstClr val="white"/>
                </a:solidFill>
              </a:rPr>
              <a:t>Gerar energia química (na maior parte sob a forma de ATP)</a:t>
            </a:r>
          </a:p>
        </p:txBody>
      </p:sp>
    </p:spTree>
    <p:extLst>
      <p:ext uri="{BB962C8B-B14F-4D97-AF65-F5344CB8AC3E}">
        <p14:creationId xmlns:p14="http://schemas.microsoft.com/office/powerpoint/2010/main" val="1604217818"/>
      </p:ext>
    </p:extLst>
  </p:cSld>
  <p:clrMapOvr>
    <a:masterClrMapping/>
  </p:clrMapOvr>
  <p:transition spd="slow">
    <p:push dir="u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pt-BR" b="1" u="sng" dirty="0">
                <a:solidFill>
                  <a:schemeClr val="accent4"/>
                </a:solidFill>
                <a:latin typeface="Bell MT"/>
                <a:ea typeface="Bell MT"/>
                <a:cs typeface="Bell MT"/>
                <a:sym typeface="Bell MT"/>
              </a:rPr>
              <a:t>O metabolismos pode ser de dois tipos</a:t>
            </a:r>
            <a:endParaRPr u="sng" dirty="0">
              <a:solidFill>
                <a:schemeClr val="accent4"/>
              </a:solidFill>
            </a:endParaRPr>
          </a:p>
        </p:txBody>
      </p:sp>
      <p:sp>
        <p:nvSpPr>
          <p:cNvPr id="186" name="Google Shape;186;p14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0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pt-BR" b="1" u="sng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Anabólico/Anabolismo</a:t>
            </a:r>
            <a:r>
              <a:rPr lang="pt-BR" b="1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 </a:t>
            </a:r>
            <a:r>
              <a:rPr lang="pt-BR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- Fase metabólica em que as unidades fundamentais são reunidas para </a:t>
            </a:r>
            <a:r>
              <a:rPr lang="pt-BR" b="1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formar as macromoléculas </a:t>
            </a:r>
            <a:r>
              <a:rPr lang="pt-BR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componentes das células, como as proteínas, DNA etc..</a:t>
            </a:r>
            <a:endParaRPr dirty="0">
              <a:solidFill>
                <a:schemeClr val="bg1"/>
              </a:solidFill>
            </a:endParaRPr>
          </a:p>
          <a:p>
            <a:pPr marL="177800" indent="0">
              <a:lnSpc>
                <a:spcPct val="110000"/>
              </a:lnSpc>
              <a:buClr>
                <a:schemeClr val="dk1"/>
              </a:buClr>
              <a:buSzPts val="2800"/>
              <a:buNone/>
            </a:pPr>
            <a:endParaRPr dirty="0">
              <a:solidFill>
                <a:schemeClr val="bg1"/>
              </a:solidFill>
              <a:latin typeface="Bell MT"/>
              <a:ea typeface="Bell MT"/>
              <a:cs typeface="Bell MT"/>
              <a:sym typeface="Bell MT"/>
            </a:endParaRPr>
          </a:p>
          <a:p>
            <a:pPr marL="0" indent="0" algn="just">
              <a:lnSpc>
                <a:spcPct val="110000"/>
              </a:lnSpc>
              <a:buClr>
                <a:schemeClr val="dk1"/>
              </a:buClr>
              <a:buSzPts val="2800"/>
              <a:buNone/>
            </a:pPr>
            <a:r>
              <a:rPr lang="pt-BR" b="1" u="sng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Catabólica/Catabolismo</a:t>
            </a:r>
            <a:r>
              <a:rPr lang="pt-BR" b="1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 </a:t>
            </a:r>
            <a:r>
              <a:rPr lang="pt-BR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- </a:t>
            </a:r>
            <a:r>
              <a:rPr lang="pt-BR" b="1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Fase</a:t>
            </a:r>
            <a:r>
              <a:rPr lang="pt-BR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degradativa</a:t>
            </a:r>
            <a:r>
              <a:rPr lang="pt-BR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 do metabolismo; nela, </a:t>
            </a:r>
            <a:r>
              <a:rPr lang="pt-BR" b="1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as moléculas orgânicas,</a:t>
            </a:r>
            <a:r>
              <a:rPr lang="pt-BR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 nutrientes, carboidratos, lipídios e proteínas provenientes do ambiente ou dos reservatórios de nutrientes da própria célula </a:t>
            </a:r>
            <a:r>
              <a:rPr lang="pt-BR" b="1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são degradados por reações consecutivas em produtos finais menores e mais simples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pt-BR" b="1" u="sng" dirty="0">
                <a:solidFill>
                  <a:schemeClr val="accent4"/>
                </a:solidFill>
                <a:latin typeface="Bell MT"/>
                <a:ea typeface="Bell MT"/>
                <a:cs typeface="Bell MT"/>
                <a:sym typeface="Bell MT"/>
              </a:rPr>
              <a:t>Adenosina Trifosfato - ATP</a:t>
            </a:r>
            <a:endParaRPr u="sng" dirty="0">
              <a:solidFill>
                <a:schemeClr val="accent4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1ADC133-CABF-4DF5-89A1-BC9B9F1C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69" y="1957591"/>
            <a:ext cx="7401194" cy="3650003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F1D8062B-5BE1-413B-9C2A-BB73E9AED214}"/>
              </a:ext>
            </a:extLst>
          </p:cNvPr>
          <p:cNvCxnSpPr/>
          <p:nvPr/>
        </p:nvCxnSpPr>
        <p:spPr>
          <a:xfrm>
            <a:off x="4724706" y="3163496"/>
            <a:ext cx="1828800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590E9A0A-82FC-47B9-B3D9-B01D3947F36A}"/>
              </a:ext>
            </a:extLst>
          </p:cNvPr>
          <p:cNvCxnSpPr>
            <a:cxnSpLocks/>
          </p:cNvCxnSpPr>
          <p:nvPr/>
        </p:nvCxnSpPr>
        <p:spPr>
          <a:xfrm flipH="1">
            <a:off x="4724709" y="3641724"/>
            <a:ext cx="1828799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D83279-1EA5-4167-A31C-0AA93053443B}"/>
              </a:ext>
            </a:extLst>
          </p:cNvPr>
          <p:cNvSpPr txBox="1"/>
          <p:nvPr/>
        </p:nvSpPr>
        <p:spPr>
          <a:xfrm>
            <a:off x="4336981" y="2093387"/>
            <a:ext cx="2572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dirty="0">
                <a:solidFill>
                  <a:prstClr val="white"/>
                </a:solidFill>
                <a:latin typeface="Eras Bold ITC" panose="020B0907030504020204" pitchFamily="34" charset="0"/>
              </a:rPr>
              <a:t>Hidrolise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13B424F-999E-4488-8FAA-B4882C88C065}"/>
              </a:ext>
            </a:extLst>
          </p:cNvPr>
          <p:cNvSpPr txBox="1"/>
          <p:nvPr/>
        </p:nvSpPr>
        <p:spPr>
          <a:xfrm>
            <a:off x="4336981" y="4222231"/>
            <a:ext cx="2572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dirty="0">
                <a:solidFill>
                  <a:prstClr val="white"/>
                </a:solidFill>
                <a:latin typeface="Eras Bold ITC" panose="020B0907030504020204" pitchFamily="34" charset="0"/>
              </a:rPr>
              <a:t>Fosforilação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D395E3E1-4FEC-499F-9CE0-863F908655BC}"/>
              </a:ext>
            </a:extLst>
          </p:cNvPr>
          <p:cNvGrpSpPr/>
          <p:nvPr/>
        </p:nvGrpSpPr>
        <p:grpSpPr>
          <a:xfrm>
            <a:off x="753225" y="2814377"/>
            <a:ext cx="3778190" cy="1117600"/>
            <a:chOff x="6374614" y="346104"/>
            <a:chExt cx="1737734" cy="540000"/>
          </a:xfrm>
          <a:solidFill>
            <a:schemeClr val="accent6"/>
          </a:solidFill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5CC9CB32-C3C6-4581-9336-2C72DEEA9F1D}"/>
                </a:ext>
              </a:extLst>
            </p:cNvPr>
            <p:cNvSpPr/>
            <p:nvPr/>
          </p:nvSpPr>
          <p:spPr>
            <a:xfrm>
              <a:off x="6374614" y="346104"/>
              <a:ext cx="540000" cy="5400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sz="4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pt-BR" sz="4800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253C10D1-1721-44B7-9888-BFD54AC27386}"/>
                </a:ext>
              </a:extLst>
            </p:cNvPr>
            <p:cNvSpPr/>
            <p:nvPr/>
          </p:nvSpPr>
          <p:spPr>
            <a:xfrm>
              <a:off x="6744069" y="346104"/>
              <a:ext cx="540000" cy="54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sz="4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pt-BR" sz="4800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09D0D04D-102E-4B92-BE36-53EE6A58F308}"/>
                </a:ext>
              </a:extLst>
            </p:cNvPr>
            <p:cNvSpPr/>
            <p:nvPr/>
          </p:nvSpPr>
          <p:spPr>
            <a:xfrm>
              <a:off x="7180353" y="346104"/>
              <a:ext cx="540000" cy="54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sz="4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pt-BR" sz="4800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4118B2AD-D842-4FF1-8C34-9073F1C78A3D}"/>
                </a:ext>
              </a:extLst>
            </p:cNvPr>
            <p:cNvSpPr/>
            <p:nvPr/>
          </p:nvSpPr>
          <p:spPr>
            <a:xfrm>
              <a:off x="7572348" y="346104"/>
              <a:ext cx="540000" cy="54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sz="4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pt-BR" sz="4800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7E40DAAC-AA16-462D-A593-C5B697A53993}"/>
              </a:ext>
            </a:extLst>
          </p:cNvPr>
          <p:cNvGrpSpPr/>
          <p:nvPr/>
        </p:nvGrpSpPr>
        <p:grpSpPr>
          <a:xfrm>
            <a:off x="6909971" y="2870200"/>
            <a:ext cx="4884046" cy="1117600"/>
            <a:chOff x="2840714" y="6305732"/>
            <a:chExt cx="1599632" cy="403478"/>
          </a:xfrm>
        </p:grpSpPr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A772060D-C824-48A1-AC60-EFA274DE5E8E}"/>
                </a:ext>
              </a:extLst>
            </p:cNvPr>
            <p:cNvGrpSpPr/>
            <p:nvPr/>
          </p:nvGrpSpPr>
          <p:grpSpPr>
            <a:xfrm>
              <a:off x="2840714" y="6305732"/>
              <a:ext cx="969293" cy="390118"/>
              <a:chOff x="2865989" y="6251074"/>
              <a:chExt cx="1345739" cy="540000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7" name="Retângulo: Cantos Arredondados 16">
                <a:extLst>
                  <a:ext uri="{FF2B5EF4-FFF2-40B4-BE49-F238E27FC236}">
                    <a16:creationId xmlns:a16="http://schemas.microsoft.com/office/drawing/2014/main" id="{847E097A-F006-4CCD-8526-E5F4FE115C2F}"/>
                  </a:ext>
                </a:extLst>
              </p:cNvPr>
              <p:cNvSpPr/>
              <p:nvPr/>
            </p:nvSpPr>
            <p:spPr>
              <a:xfrm>
                <a:off x="2865989" y="6251074"/>
                <a:ext cx="540000" cy="540000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pt-BR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pt-BR" sz="4800" baseline="30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4F56FB68-6DCE-48D3-A4F0-5DA542E19773}"/>
                  </a:ext>
                </a:extLst>
              </p:cNvPr>
              <p:cNvSpPr/>
              <p:nvPr/>
            </p:nvSpPr>
            <p:spPr>
              <a:xfrm>
                <a:off x="3235444" y="6251074"/>
                <a:ext cx="540000" cy="540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pt-BR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pt-BR" sz="4800" baseline="30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62F598C3-5401-4D69-A2CA-FEECD2907B2B}"/>
                  </a:ext>
                </a:extLst>
              </p:cNvPr>
              <p:cNvSpPr/>
              <p:nvPr/>
            </p:nvSpPr>
            <p:spPr>
              <a:xfrm>
                <a:off x="3671728" y="6251074"/>
                <a:ext cx="540000" cy="540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pt-BR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pt-BR" sz="4800" baseline="30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B158BAB5-894B-4156-9416-A2A6FE6E7D25}"/>
                </a:ext>
              </a:extLst>
            </p:cNvPr>
            <p:cNvSpPr/>
            <p:nvPr/>
          </p:nvSpPr>
          <p:spPr>
            <a:xfrm>
              <a:off x="4051401" y="6319092"/>
              <a:ext cx="388945" cy="39011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sz="4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Pi</a:t>
              </a:r>
              <a:endParaRPr lang="pt-BR" sz="4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CDFF9C85-22B4-4772-8A26-37057350B2B0}"/>
                </a:ext>
              </a:extLst>
            </p:cNvPr>
            <p:cNvSpPr txBox="1"/>
            <p:nvPr/>
          </p:nvSpPr>
          <p:spPr>
            <a:xfrm>
              <a:off x="3761872" y="6339902"/>
              <a:ext cx="325835" cy="300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t-BR" sz="4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003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179674C-CD3E-4BDA-BB9C-29404C40BF6B}"/>
              </a:ext>
            </a:extLst>
          </p:cNvPr>
          <p:cNvSpPr txBox="1"/>
          <p:nvPr/>
        </p:nvSpPr>
        <p:spPr>
          <a:xfrm>
            <a:off x="497425" y="791682"/>
            <a:ext cx="11183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defTabSz="457200">
              <a:defRPr sz="2516">
                <a:solidFill>
                  <a:schemeClr val="accent5">
                    <a:lumMod val="60000"/>
                    <a:lumOff val="40000"/>
                  </a:schemeClr>
                </a:solidFill>
                <a:latin typeface="Eras Bold ITC" panose="020B0907030504020204" pitchFamily="34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algn="l">
              <a:defRPr/>
            </a:pPr>
            <a:r>
              <a:rPr lang="pt-BR" sz="3200" dirty="0">
                <a:solidFill>
                  <a:schemeClr val="accent4"/>
                </a:solidFill>
              </a:rPr>
              <a:t>Existem outras moléculas fornecedoras de energia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F48ECD9A-629E-4EEE-9566-0BADAE942D50}"/>
              </a:ext>
            </a:extLst>
          </p:cNvPr>
          <p:cNvGrpSpPr/>
          <p:nvPr/>
        </p:nvGrpSpPr>
        <p:grpSpPr>
          <a:xfrm>
            <a:off x="585610" y="2155628"/>
            <a:ext cx="2387379" cy="687469"/>
            <a:chOff x="6374614" y="346104"/>
            <a:chExt cx="1737734" cy="540000"/>
          </a:xfrm>
          <a:solidFill>
            <a:schemeClr val="accent6"/>
          </a:solidFill>
        </p:grpSpPr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26981F59-B547-4518-A690-C7D0B970D1A3}"/>
                </a:ext>
              </a:extLst>
            </p:cNvPr>
            <p:cNvSpPr/>
            <p:nvPr/>
          </p:nvSpPr>
          <p:spPr>
            <a:xfrm>
              <a:off x="6374614" y="346104"/>
              <a:ext cx="540000" cy="540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sz="3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pt-BR" sz="3600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E31C5E0D-9EE5-43D6-9F30-BCB55762B422}"/>
                </a:ext>
              </a:extLst>
            </p:cNvPr>
            <p:cNvSpPr/>
            <p:nvPr/>
          </p:nvSpPr>
          <p:spPr>
            <a:xfrm>
              <a:off x="6788358" y="346104"/>
              <a:ext cx="495711" cy="54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sz="3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pt-BR" sz="3600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5749DD2D-4E24-476B-BCD5-1FDC1D84DC73}"/>
                </a:ext>
              </a:extLst>
            </p:cNvPr>
            <p:cNvSpPr/>
            <p:nvPr/>
          </p:nvSpPr>
          <p:spPr>
            <a:xfrm>
              <a:off x="7180353" y="346104"/>
              <a:ext cx="540000" cy="54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sz="3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pt-BR" sz="3600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AD1FE8E3-F7AF-48EB-8C74-2223E256FE82}"/>
                </a:ext>
              </a:extLst>
            </p:cNvPr>
            <p:cNvSpPr/>
            <p:nvPr/>
          </p:nvSpPr>
          <p:spPr>
            <a:xfrm>
              <a:off x="7572348" y="346104"/>
              <a:ext cx="540000" cy="54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sz="3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pt-BR" sz="3600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BC28EF3-BCA0-4768-8113-0305415E32CB}"/>
              </a:ext>
            </a:extLst>
          </p:cNvPr>
          <p:cNvSpPr txBox="1"/>
          <p:nvPr/>
        </p:nvSpPr>
        <p:spPr>
          <a:xfrm>
            <a:off x="3369038" y="2258322"/>
            <a:ext cx="736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defTabSz="457200">
              <a:defRPr sz="2516">
                <a:solidFill>
                  <a:schemeClr val="accent5">
                    <a:lumMod val="60000"/>
                    <a:lumOff val="40000"/>
                  </a:schemeClr>
                </a:solidFill>
                <a:latin typeface="Eras Bold ITC" panose="020B0907030504020204" pitchFamily="34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algn="l">
              <a:defRPr/>
            </a:pPr>
            <a:r>
              <a:rPr lang="pt-BR" sz="3200" dirty="0" err="1">
                <a:solidFill>
                  <a:prstClr val="white"/>
                </a:solidFill>
              </a:rPr>
              <a:t>Guanosina</a:t>
            </a:r>
            <a:r>
              <a:rPr lang="pt-BR" sz="3200" dirty="0">
                <a:solidFill>
                  <a:prstClr val="white"/>
                </a:solidFill>
              </a:rPr>
              <a:t> trifosfato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08B9CE0D-1788-49CC-988D-DA29D33F01D3}"/>
              </a:ext>
            </a:extLst>
          </p:cNvPr>
          <p:cNvGrpSpPr/>
          <p:nvPr/>
        </p:nvGrpSpPr>
        <p:grpSpPr>
          <a:xfrm>
            <a:off x="1405267" y="5103474"/>
            <a:ext cx="2387379" cy="687469"/>
            <a:chOff x="6374614" y="346104"/>
            <a:chExt cx="1737734" cy="540000"/>
          </a:xfrm>
          <a:solidFill>
            <a:schemeClr val="accent6"/>
          </a:solidFill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596EF538-450A-478C-8E34-CF4EC3C0D9DC}"/>
                </a:ext>
              </a:extLst>
            </p:cNvPr>
            <p:cNvSpPr/>
            <p:nvPr/>
          </p:nvSpPr>
          <p:spPr>
            <a:xfrm>
              <a:off x="6374614" y="346104"/>
              <a:ext cx="540000" cy="540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sz="3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pt-BR" sz="3600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EFC41EFD-7DCA-4277-973F-7E9306E9F502}"/>
                </a:ext>
              </a:extLst>
            </p:cNvPr>
            <p:cNvSpPr/>
            <p:nvPr/>
          </p:nvSpPr>
          <p:spPr>
            <a:xfrm>
              <a:off x="6788358" y="346104"/>
              <a:ext cx="495711" cy="54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sz="3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pt-BR" sz="3600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9B1CAE0E-9603-4578-B343-10030E8C809B}"/>
                </a:ext>
              </a:extLst>
            </p:cNvPr>
            <p:cNvSpPr/>
            <p:nvPr/>
          </p:nvSpPr>
          <p:spPr>
            <a:xfrm>
              <a:off x="7180353" y="346104"/>
              <a:ext cx="540000" cy="54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sz="3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pt-BR" sz="3600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8CAB9448-257A-4715-82C0-3211BBAE7478}"/>
                </a:ext>
              </a:extLst>
            </p:cNvPr>
            <p:cNvSpPr/>
            <p:nvPr/>
          </p:nvSpPr>
          <p:spPr>
            <a:xfrm>
              <a:off x="7572348" y="346104"/>
              <a:ext cx="540000" cy="54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sz="3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pt-BR" sz="3600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3CC94967-170E-443C-8402-F73DAB263CE8}"/>
              </a:ext>
            </a:extLst>
          </p:cNvPr>
          <p:cNvGrpSpPr/>
          <p:nvPr/>
        </p:nvGrpSpPr>
        <p:grpSpPr>
          <a:xfrm>
            <a:off x="4731173" y="5103473"/>
            <a:ext cx="2387379" cy="687469"/>
            <a:chOff x="6374614" y="346104"/>
            <a:chExt cx="1737734" cy="540000"/>
          </a:xfrm>
          <a:solidFill>
            <a:schemeClr val="accent6"/>
          </a:solidFill>
        </p:grpSpPr>
        <p:sp>
          <p:nvSpPr>
            <p:cNvPr id="22" name="Retângulo: Cantos Arredondados 21">
              <a:extLst>
                <a:ext uri="{FF2B5EF4-FFF2-40B4-BE49-F238E27FC236}">
                  <a16:creationId xmlns:a16="http://schemas.microsoft.com/office/drawing/2014/main" id="{4363309E-5697-4773-9049-3E89C5E3778D}"/>
                </a:ext>
              </a:extLst>
            </p:cNvPr>
            <p:cNvSpPr/>
            <p:nvPr/>
          </p:nvSpPr>
          <p:spPr>
            <a:xfrm>
              <a:off x="6374614" y="346104"/>
              <a:ext cx="540000" cy="540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sz="3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pt-BR" sz="3600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418B7416-D2C2-4641-812C-EB9834A657E3}"/>
                </a:ext>
              </a:extLst>
            </p:cNvPr>
            <p:cNvSpPr/>
            <p:nvPr/>
          </p:nvSpPr>
          <p:spPr>
            <a:xfrm>
              <a:off x="6788358" y="346104"/>
              <a:ext cx="495711" cy="54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sz="3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pt-BR" sz="3600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752BF231-3795-46F8-8313-3DC1EBFA7AE0}"/>
                </a:ext>
              </a:extLst>
            </p:cNvPr>
            <p:cNvSpPr/>
            <p:nvPr/>
          </p:nvSpPr>
          <p:spPr>
            <a:xfrm>
              <a:off x="7180353" y="346104"/>
              <a:ext cx="540000" cy="54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sz="3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pt-BR" sz="3600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5D41EB3F-0BE9-42C8-84E5-799D4588362F}"/>
                </a:ext>
              </a:extLst>
            </p:cNvPr>
            <p:cNvSpPr/>
            <p:nvPr/>
          </p:nvSpPr>
          <p:spPr>
            <a:xfrm>
              <a:off x="7572348" y="346104"/>
              <a:ext cx="540000" cy="54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sz="3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pt-BR" sz="3600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7AA259E4-F15B-486C-82B3-D1F63C1CB103}"/>
              </a:ext>
            </a:extLst>
          </p:cNvPr>
          <p:cNvGrpSpPr/>
          <p:nvPr/>
        </p:nvGrpSpPr>
        <p:grpSpPr>
          <a:xfrm>
            <a:off x="8091186" y="5086468"/>
            <a:ext cx="2387379" cy="687469"/>
            <a:chOff x="6374614" y="346104"/>
            <a:chExt cx="1737734" cy="540000"/>
          </a:xfrm>
          <a:solidFill>
            <a:schemeClr val="accent6"/>
          </a:solidFill>
        </p:grpSpPr>
        <p:sp>
          <p:nvSpPr>
            <p:cNvPr id="27" name="Retângulo: Cantos Arredondados 26">
              <a:extLst>
                <a:ext uri="{FF2B5EF4-FFF2-40B4-BE49-F238E27FC236}">
                  <a16:creationId xmlns:a16="http://schemas.microsoft.com/office/drawing/2014/main" id="{57272FD2-A53F-4149-8AAA-451B221908D7}"/>
                </a:ext>
              </a:extLst>
            </p:cNvPr>
            <p:cNvSpPr/>
            <p:nvPr/>
          </p:nvSpPr>
          <p:spPr>
            <a:xfrm>
              <a:off x="6374614" y="346104"/>
              <a:ext cx="540000" cy="540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sz="3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pt-BR" sz="3600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D9CBA6C4-DDBE-4487-98E9-5E66A64B8C9B}"/>
                </a:ext>
              </a:extLst>
            </p:cNvPr>
            <p:cNvSpPr/>
            <p:nvPr/>
          </p:nvSpPr>
          <p:spPr>
            <a:xfrm>
              <a:off x="6788358" y="346104"/>
              <a:ext cx="495711" cy="54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sz="3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pt-BR" sz="3600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EF508813-35D4-4B43-8143-DA4F61FC7708}"/>
                </a:ext>
              </a:extLst>
            </p:cNvPr>
            <p:cNvSpPr/>
            <p:nvPr/>
          </p:nvSpPr>
          <p:spPr>
            <a:xfrm>
              <a:off x="7180353" y="346104"/>
              <a:ext cx="540000" cy="54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sz="3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pt-BR" sz="3600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27CFE8E0-6CC5-478E-BCBE-7AFF3C207E9A}"/>
                </a:ext>
              </a:extLst>
            </p:cNvPr>
            <p:cNvSpPr/>
            <p:nvPr/>
          </p:nvSpPr>
          <p:spPr>
            <a:xfrm>
              <a:off x="7572348" y="346104"/>
              <a:ext cx="540000" cy="54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sz="3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pt-BR" sz="3600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5AB6D20-873E-48BB-B8EC-3121F961B07E}"/>
              </a:ext>
            </a:extLst>
          </p:cNvPr>
          <p:cNvSpPr txBox="1"/>
          <p:nvPr/>
        </p:nvSpPr>
        <p:spPr>
          <a:xfrm>
            <a:off x="962468" y="2949362"/>
            <a:ext cx="1460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defTabSz="457200">
              <a:defRPr sz="2516">
                <a:solidFill>
                  <a:schemeClr val="accent5">
                    <a:lumMod val="60000"/>
                    <a:lumOff val="40000"/>
                  </a:schemeClr>
                </a:solidFill>
                <a:latin typeface="Eras Bold ITC" panose="020B0907030504020204" pitchFamily="34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>
              <a:defRPr/>
            </a:pPr>
            <a:r>
              <a:rPr lang="pt-BR" sz="3200" dirty="0">
                <a:solidFill>
                  <a:prstClr val="white"/>
                </a:solidFill>
              </a:rPr>
              <a:t>GTP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C5C360F-87FD-469E-AE7F-CEE1EB1A0BC1}"/>
              </a:ext>
            </a:extLst>
          </p:cNvPr>
          <p:cNvSpPr txBox="1"/>
          <p:nvPr/>
        </p:nvSpPr>
        <p:spPr>
          <a:xfrm>
            <a:off x="1908836" y="6066324"/>
            <a:ext cx="1460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defTabSz="457200">
              <a:defRPr sz="2516">
                <a:solidFill>
                  <a:schemeClr val="accent5">
                    <a:lumMod val="60000"/>
                    <a:lumOff val="40000"/>
                  </a:schemeClr>
                </a:solidFill>
                <a:latin typeface="Eras Bold ITC" panose="020B0907030504020204" pitchFamily="34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>
              <a:defRPr/>
            </a:pPr>
            <a:r>
              <a:rPr lang="pt-BR" sz="3200" dirty="0">
                <a:solidFill>
                  <a:prstClr val="white"/>
                </a:solidFill>
              </a:rPr>
              <a:t>CTP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414FA5C-58A3-4A03-A587-0D0B54506780}"/>
              </a:ext>
            </a:extLst>
          </p:cNvPr>
          <p:cNvSpPr txBox="1"/>
          <p:nvPr/>
        </p:nvSpPr>
        <p:spPr>
          <a:xfrm>
            <a:off x="5250522" y="6066323"/>
            <a:ext cx="1460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defTabSz="457200">
              <a:defRPr sz="2516">
                <a:solidFill>
                  <a:schemeClr val="accent5">
                    <a:lumMod val="60000"/>
                    <a:lumOff val="40000"/>
                  </a:schemeClr>
                </a:solidFill>
                <a:latin typeface="Eras Bold ITC" panose="020B0907030504020204" pitchFamily="34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>
              <a:defRPr/>
            </a:pPr>
            <a:r>
              <a:rPr lang="pt-BR" sz="3200" dirty="0">
                <a:solidFill>
                  <a:prstClr val="white"/>
                </a:solidFill>
              </a:rPr>
              <a:t>TTP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CE7D3D19-514E-4A43-8F1A-36F324748379}"/>
              </a:ext>
            </a:extLst>
          </p:cNvPr>
          <p:cNvSpPr txBox="1"/>
          <p:nvPr/>
        </p:nvSpPr>
        <p:spPr>
          <a:xfrm>
            <a:off x="8479820" y="6066322"/>
            <a:ext cx="1460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defTabSz="457200">
              <a:defRPr sz="2516">
                <a:solidFill>
                  <a:schemeClr val="accent5">
                    <a:lumMod val="60000"/>
                    <a:lumOff val="40000"/>
                  </a:schemeClr>
                </a:solidFill>
                <a:latin typeface="Eras Bold ITC" panose="020B0907030504020204" pitchFamily="34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>
              <a:defRPr/>
            </a:pPr>
            <a:r>
              <a:rPr lang="pt-BR" sz="3200" dirty="0">
                <a:solidFill>
                  <a:prstClr val="white"/>
                </a:solidFill>
              </a:rPr>
              <a:t>UTP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92A901D8-FC86-4551-8D4F-3145AAA03C45}"/>
              </a:ext>
            </a:extLst>
          </p:cNvPr>
          <p:cNvSpPr txBox="1"/>
          <p:nvPr/>
        </p:nvSpPr>
        <p:spPr>
          <a:xfrm>
            <a:off x="3270969" y="3534137"/>
            <a:ext cx="1460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defTabSz="457200">
              <a:defRPr sz="2516">
                <a:solidFill>
                  <a:schemeClr val="accent5">
                    <a:lumMod val="60000"/>
                    <a:lumOff val="40000"/>
                  </a:schemeClr>
                </a:solidFill>
                <a:latin typeface="Eras Bold ITC" panose="020B0907030504020204" pitchFamily="34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>
              <a:defRPr/>
            </a:pPr>
            <a:r>
              <a:rPr lang="pt-BR" sz="3200" dirty="0">
                <a:solidFill>
                  <a:prstClr val="white"/>
                </a:solidFill>
              </a:rPr>
              <a:t>GTP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768F5437-0D08-41C3-852C-6886B8E8B8E9}"/>
              </a:ext>
            </a:extLst>
          </p:cNvPr>
          <p:cNvSpPr txBox="1"/>
          <p:nvPr/>
        </p:nvSpPr>
        <p:spPr>
          <a:xfrm>
            <a:off x="6630983" y="3534137"/>
            <a:ext cx="2202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defTabSz="457200">
              <a:defRPr sz="2516">
                <a:solidFill>
                  <a:schemeClr val="accent5">
                    <a:lumMod val="60000"/>
                    <a:lumOff val="40000"/>
                  </a:schemeClr>
                </a:solidFill>
                <a:latin typeface="Eras Bold ITC" panose="020B0907030504020204" pitchFamily="34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>
              <a:defRPr/>
            </a:pPr>
            <a:r>
              <a:rPr lang="pt-BR" sz="3200" dirty="0">
                <a:solidFill>
                  <a:prstClr val="white"/>
                </a:solidFill>
              </a:rPr>
              <a:t>GDP + </a:t>
            </a:r>
            <a:r>
              <a:rPr lang="pt-BR" sz="3200" dirty="0" err="1">
                <a:solidFill>
                  <a:prstClr val="white"/>
                </a:solidFill>
              </a:rPr>
              <a:t>Pi</a:t>
            </a:r>
            <a:endParaRPr lang="pt-BR" sz="3200" dirty="0">
              <a:solidFill>
                <a:prstClr val="white"/>
              </a:solidFill>
            </a:endParaRPr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6C4DF366-91FC-481F-84D2-53685FE29ABB}"/>
              </a:ext>
            </a:extLst>
          </p:cNvPr>
          <p:cNvCxnSpPr/>
          <p:nvPr/>
        </p:nvCxnSpPr>
        <p:spPr>
          <a:xfrm>
            <a:off x="4749099" y="3730327"/>
            <a:ext cx="1828800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51E9019F-B1A1-46A4-8EC3-E2EC6BBB04A8}"/>
              </a:ext>
            </a:extLst>
          </p:cNvPr>
          <p:cNvCxnSpPr>
            <a:cxnSpLocks/>
          </p:cNvCxnSpPr>
          <p:nvPr/>
        </p:nvCxnSpPr>
        <p:spPr>
          <a:xfrm flipH="1">
            <a:off x="4749102" y="3993407"/>
            <a:ext cx="1828799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8427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pt-BR" b="1" dirty="0">
                <a:solidFill>
                  <a:schemeClr val="accent4"/>
                </a:solidFill>
                <a:latin typeface="Bell MT"/>
                <a:ea typeface="Bell MT"/>
                <a:cs typeface="Bell MT"/>
                <a:sym typeface="Bell MT"/>
              </a:rPr>
              <a:t>NADH, NADPH e FADH</a:t>
            </a:r>
            <a:r>
              <a:rPr lang="pt-BR" b="1" baseline="-25000" dirty="0">
                <a:solidFill>
                  <a:schemeClr val="accent4"/>
                </a:solidFill>
                <a:latin typeface="Bell MT"/>
                <a:ea typeface="Bell MT"/>
                <a:cs typeface="Bell MT"/>
                <a:sym typeface="Bell MT"/>
              </a:rPr>
              <a:t>2</a:t>
            </a:r>
            <a:endParaRPr baseline="-25000" dirty="0">
              <a:solidFill>
                <a:schemeClr val="accent4"/>
              </a:solidFill>
            </a:endParaRPr>
          </a:p>
        </p:txBody>
      </p:sp>
      <p:sp>
        <p:nvSpPr>
          <p:cNvPr id="213" name="Google Shape;213;p18"/>
          <p:cNvSpPr txBox="1">
            <a:spLocks noGrp="1"/>
          </p:cNvSpPr>
          <p:nvPr>
            <p:ph type="body" idx="1"/>
          </p:nvPr>
        </p:nvSpPr>
        <p:spPr>
          <a:xfrm>
            <a:off x="838200" y="194980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0" indent="0" algn="just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pt-BR" b="1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O transporte de elétrons é uma outra forma de conversão de energia nas células vivas</a:t>
            </a:r>
            <a:endParaRPr dirty="0">
              <a:solidFill>
                <a:schemeClr val="bg1"/>
              </a:solidFill>
            </a:endParaRPr>
          </a:p>
          <a:p>
            <a:pPr marL="177800" indent="0" algn="just">
              <a:buClr>
                <a:schemeClr val="dk1"/>
              </a:buClr>
              <a:buSzPts val="2800"/>
              <a:buNone/>
            </a:pPr>
            <a:endParaRPr b="1" dirty="0">
              <a:solidFill>
                <a:schemeClr val="bg1"/>
              </a:solidFill>
              <a:latin typeface="Bell MT"/>
              <a:ea typeface="Bell MT"/>
              <a:cs typeface="Bell MT"/>
              <a:sym typeface="Bell MT"/>
            </a:endParaRPr>
          </a:p>
          <a:p>
            <a:pPr marL="0" indent="0" algn="just">
              <a:buClr>
                <a:schemeClr val="dk1"/>
              </a:buClr>
              <a:buSzPts val="2800"/>
              <a:buNone/>
            </a:pPr>
            <a:r>
              <a:rPr lang="pt-BR" b="1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O NADH, NADPH e FADH</a:t>
            </a:r>
            <a:r>
              <a:rPr lang="pt-BR" b="1" baseline="-25000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2</a:t>
            </a:r>
            <a:r>
              <a:rPr lang="pt-BR" b="1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 possuem alta afinidade por elétrons e hidrogênio</a:t>
            </a:r>
            <a:endParaRPr dirty="0">
              <a:solidFill>
                <a:schemeClr val="bg1"/>
              </a:solidFill>
            </a:endParaRPr>
          </a:p>
          <a:p>
            <a:pPr marL="177800" indent="0" algn="just">
              <a:buClr>
                <a:schemeClr val="dk1"/>
              </a:buClr>
              <a:buSzPts val="2800"/>
              <a:buNone/>
            </a:pPr>
            <a:endParaRPr b="1" dirty="0">
              <a:solidFill>
                <a:schemeClr val="bg1"/>
              </a:solidFill>
              <a:latin typeface="Bell MT"/>
              <a:ea typeface="Bell MT"/>
              <a:cs typeface="Bell MT"/>
              <a:sym typeface="Bell MT"/>
            </a:endParaRPr>
          </a:p>
          <a:p>
            <a:pPr marL="0" indent="0" algn="just">
              <a:buClr>
                <a:schemeClr val="dk1"/>
              </a:buClr>
              <a:buSzPts val="2800"/>
              <a:buNone/>
            </a:pPr>
            <a:r>
              <a:rPr lang="pt-BR" b="1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São por isso são chamadas de transportadores de elétrons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A3DCD160-DE70-4AA0-A954-84F3981B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273" y="-9180"/>
            <a:ext cx="7364350" cy="1226170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Bell MT" panose="02020503060305020303" pitchFamily="18" charset="0"/>
              </a:rPr>
              <a:t>Para o teste de vocabulário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11ABBA8-DBEB-4C3B-B97F-A8C96C35E2BB}"/>
              </a:ext>
            </a:extLst>
          </p:cNvPr>
          <p:cNvCxnSpPr>
            <a:cxnSpLocks/>
          </p:cNvCxnSpPr>
          <p:nvPr/>
        </p:nvCxnSpPr>
        <p:spPr>
          <a:xfrm flipH="1">
            <a:off x="-58123" y="978354"/>
            <a:ext cx="3692574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1C39F97-7A23-7097-0E5E-0A797A649035}"/>
              </a:ext>
            </a:extLst>
          </p:cNvPr>
          <p:cNvSpPr/>
          <p:nvPr/>
        </p:nvSpPr>
        <p:spPr>
          <a:xfrm>
            <a:off x="577041" y="1729384"/>
            <a:ext cx="2405552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6C4E35C0-B994-F41F-292A-6D0790C2268A}"/>
              </a:ext>
            </a:extLst>
          </p:cNvPr>
          <p:cNvSpPr/>
          <p:nvPr/>
        </p:nvSpPr>
        <p:spPr>
          <a:xfrm>
            <a:off x="457298" y="1647244"/>
            <a:ext cx="2405552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Metabolismo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CA38072B-CDF0-30AE-9D1F-45ECA72B9E8F}"/>
              </a:ext>
            </a:extLst>
          </p:cNvPr>
          <p:cNvSpPr/>
          <p:nvPr/>
        </p:nvSpPr>
        <p:spPr>
          <a:xfrm>
            <a:off x="577041" y="3037114"/>
            <a:ext cx="2390908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8E699F1-0A25-E2FA-30CA-7F22826DAC6B}"/>
              </a:ext>
            </a:extLst>
          </p:cNvPr>
          <p:cNvSpPr/>
          <p:nvPr/>
        </p:nvSpPr>
        <p:spPr>
          <a:xfrm>
            <a:off x="457298" y="2954974"/>
            <a:ext cx="2390908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Carboidrato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8A76F849-FD97-1B09-55E2-94D32383BA13}"/>
              </a:ext>
            </a:extLst>
          </p:cNvPr>
          <p:cNvSpPr/>
          <p:nvPr/>
        </p:nvSpPr>
        <p:spPr>
          <a:xfrm>
            <a:off x="3461067" y="1729384"/>
            <a:ext cx="2405552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CF33C66C-57E9-2A90-C25D-7500ECB7E1E0}"/>
              </a:ext>
            </a:extLst>
          </p:cNvPr>
          <p:cNvSpPr/>
          <p:nvPr/>
        </p:nvSpPr>
        <p:spPr>
          <a:xfrm>
            <a:off x="3341324" y="1647244"/>
            <a:ext cx="2405552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Via Bioquímica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F469086-DC5D-AC43-094C-CAE2F205CDEB}"/>
              </a:ext>
            </a:extLst>
          </p:cNvPr>
          <p:cNvSpPr/>
          <p:nvPr/>
        </p:nvSpPr>
        <p:spPr>
          <a:xfrm>
            <a:off x="3461067" y="3037114"/>
            <a:ext cx="2390908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649852A5-9880-DAC0-DC74-95C518153803}"/>
              </a:ext>
            </a:extLst>
          </p:cNvPr>
          <p:cNvSpPr/>
          <p:nvPr/>
        </p:nvSpPr>
        <p:spPr>
          <a:xfrm>
            <a:off x="3341324" y="2954974"/>
            <a:ext cx="2390908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Lipídio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1641A2E6-C831-410B-8EAC-A87910A6792D}"/>
              </a:ext>
            </a:extLst>
          </p:cNvPr>
          <p:cNvSpPr/>
          <p:nvPr/>
        </p:nvSpPr>
        <p:spPr>
          <a:xfrm>
            <a:off x="6294334" y="1729384"/>
            <a:ext cx="2405552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DD1A04E-7159-9110-ADC1-67F0C322659C}"/>
              </a:ext>
            </a:extLst>
          </p:cNvPr>
          <p:cNvSpPr/>
          <p:nvPr/>
        </p:nvSpPr>
        <p:spPr>
          <a:xfrm>
            <a:off x="6174591" y="1647244"/>
            <a:ext cx="2405552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Proteína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DFF916B-5634-1920-80A5-77DD1A1C82D4}"/>
              </a:ext>
            </a:extLst>
          </p:cNvPr>
          <p:cNvSpPr/>
          <p:nvPr/>
        </p:nvSpPr>
        <p:spPr>
          <a:xfrm>
            <a:off x="6294334" y="3037114"/>
            <a:ext cx="2390908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FBB10781-7959-A560-3278-1DAB45F32191}"/>
              </a:ext>
            </a:extLst>
          </p:cNvPr>
          <p:cNvSpPr/>
          <p:nvPr/>
        </p:nvSpPr>
        <p:spPr>
          <a:xfrm>
            <a:off x="6174591" y="2954974"/>
            <a:ext cx="2390908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Aminoácido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19AC64F-48E2-944A-3042-670BB39C9E94}"/>
              </a:ext>
            </a:extLst>
          </p:cNvPr>
          <p:cNvSpPr/>
          <p:nvPr/>
        </p:nvSpPr>
        <p:spPr>
          <a:xfrm>
            <a:off x="9247344" y="1729384"/>
            <a:ext cx="2405552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34281096-80C5-1765-4E02-A6E52FB44A23}"/>
              </a:ext>
            </a:extLst>
          </p:cNvPr>
          <p:cNvSpPr/>
          <p:nvPr/>
        </p:nvSpPr>
        <p:spPr>
          <a:xfrm>
            <a:off x="9127601" y="1647244"/>
            <a:ext cx="2405552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Enzima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A08236B5-84CC-7F2E-531F-269967EEBDD7}"/>
              </a:ext>
            </a:extLst>
          </p:cNvPr>
          <p:cNvSpPr/>
          <p:nvPr/>
        </p:nvSpPr>
        <p:spPr>
          <a:xfrm>
            <a:off x="9247344" y="3037114"/>
            <a:ext cx="2405552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19FD67F3-FC11-8C65-CA47-8CF0BDE88435}"/>
              </a:ext>
            </a:extLst>
          </p:cNvPr>
          <p:cNvSpPr/>
          <p:nvPr/>
        </p:nvSpPr>
        <p:spPr>
          <a:xfrm>
            <a:off x="9127601" y="2954974"/>
            <a:ext cx="2405552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NADH e FADH</a:t>
            </a:r>
            <a:r>
              <a:rPr kumimoji="0" lang="pt-BR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E39CFB04-04E5-D304-8166-F23B84613FEB}"/>
              </a:ext>
            </a:extLst>
          </p:cNvPr>
          <p:cNvSpPr/>
          <p:nvPr/>
        </p:nvSpPr>
        <p:spPr>
          <a:xfrm>
            <a:off x="577041" y="4426984"/>
            <a:ext cx="2405552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F9210EB6-8134-9FB6-4834-B400C6CC4033}"/>
              </a:ext>
            </a:extLst>
          </p:cNvPr>
          <p:cNvSpPr/>
          <p:nvPr/>
        </p:nvSpPr>
        <p:spPr>
          <a:xfrm>
            <a:off x="457298" y="4344844"/>
            <a:ext cx="2405552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ATP</a:t>
            </a:r>
            <a:endParaRPr kumimoji="0" lang="pt-BR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1E2DE6BD-FDCA-989D-BD64-D5B1636A327F}"/>
              </a:ext>
            </a:extLst>
          </p:cNvPr>
          <p:cNvSpPr/>
          <p:nvPr/>
        </p:nvSpPr>
        <p:spPr>
          <a:xfrm>
            <a:off x="3461067" y="4426984"/>
            <a:ext cx="2405552" cy="7837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E97F8E04-D086-E215-AEEC-0D1AB0AAE411}"/>
              </a:ext>
            </a:extLst>
          </p:cNvPr>
          <p:cNvSpPr/>
          <p:nvPr/>
        </p:nvSpPr>
        <p:spPr>
          <a:xfrm>
            <a:off x="3341324" y="4344844"/>
            <a:ext cx="2405552" cy="783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Monossacarídeo</a:t>
            </a:r>
            <a:endParaRPr kumimoji="0" lang="pt-BR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966398"/>
      </p:ext>
    </p:extLst>
  </p:cSld>
  <p:clrMapOvr>
    <a:masterClrMapping/>
  </p:clrMapOvr>
  <p:transition spd="slow">
    <p:push dir="u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4CDDF-412B-1BA2-623C-63F03BE7F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270B37-7B24-7964-4E0D-9EB7E794E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34342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7;p5">
            <a:extLst>
              <a:ext uri="{FF2B5EF4-FFF2-40B4-BE49-F238E27FC236}">
                <a16:creationId xmlns:a16="http://schemas.microsoft.com/office/drawing/2014/main" id="{DD4F3C64-17B6-4C00-9830-1E7AD281F9AD}"/>
              </a:ext>
            </a:extLst>
          </p:cNvPr>
          <p:cNvSpPr txBox="1">
            <a:spLocks/>
          </p:cNvSpPr>
          <p:nvPr/>
        </p:nvSpPr>
        <p:spPr>
          <a:xfrm>
            <a:off x="860510" y="771485"/>
            <a:ext cx="2888546" cy="5916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pt-BR" sz="3000" dirty="0">
                <a:solidFill>
                  <a:schemeClr val="accent4">
                    <a:lumMod val="40000"/>
                    <a:lumOff val="60000"/>
                  </a:schemeClr>
                </a:solidFill>
                <a:latin typeface="Bell MT"/>
                <a:ea typeface="Bell MT"/>
                <a:cs typeface="Bell MT"/>
                <a:sym typeface="Bell MT"/>
              </a:rPr>
              <a:t>Monossacarídeos</a:t>
            </a:r>
            <a:endParaRPr lang="pt-BR" sz="3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Google Shape;127;p5">
            <a:extLst>
              <a:ext uri="{FF2B5EF4-FFF2-40B4-BE49-F238E27FC236}">
                <a16:creationId xmlns:a16="http://schemas.microsoft.com/office/drawing/2014/main" id="{2F30AEF7-53B0-4486-8EAE-D0A17AFE5B40}"/>
              </a:ext>
            </a:extLst>
          </p:cNvPr>
          <p:cNvSpPr txBox="1">
            <a:spLocks/>
          </p:cNvSpPr>
          <p:nvPr/>
        </p:nvSpPr>
        <p:spPr>
          <a:xfrm>
            <a:off x="4705618" y="799264"/>
            <a:ext cx="2548944" cy="5916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pt-BR" sz="3000" dirty="0">
                <a:solidFill>
                  <a:schemeClr val="accent4">
                    <a:lumMod val="40000"/>
                    <a:lumOff val="60000"/>
                  </a:schemeClr>
                </a:solidFill>
                <a:latin typeface="Bell MT"/>
                <a:ea typeface="Bell MT"/>
                <a:cs typeface="Bell MT"/>
                <a:sym typeface="Bell MT"/>
              </a:rPr>
              <a:t>Dissacarídeos</a:t>
            </a:r>
            <a:endParaRPr lang="pt-BR" sz="3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Google Shape;127;p5">
            <a:extLst>
              <a:ext uri="{FF2B5EF4-FFF2-40B4-BE49-F238E27FC236}">
                <a16:creationId xmlns:a16="http://schemas.microsoft.com/office/drawing/2014/main" id="{BA7186A0-FBAB-4D7F-9922-B99AC6EE9067}"/>
              </a:ext>
            </a:extLst>
          </p:cNvPr>
          <p:cNvSpPr txBox="1">
            <a:spLocks/>
          </p:cNvSpPr>
          <p:nvPr/>
        </p:nvSpPr>
        <p:spPr>
          <a:xfrm>
            <a:off x="8380925" y="799264"/>
            <a:ext cx="2548944" cy="5916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pt-BR" sz="3000" dirty="0">
                <a:solidFill>
                  <a:schemeClr val="accent4">
                    <a:lumMod val="40000"/>
                    <a:lumOff val="60000"/>
                  </a:schemeClr>
                </a:solidFill>
                <a:latin typeface="Bell MT"/>
                <a:ea typeface="Bell MT"/>
                <a:cs typeface="Bell MT"/>
                <a:sym typeface="Bell MT"/>
              </a:rPr>
              <a:t>Polissacarídeos</a:t>
            </a:r>
            <a:endParaRPr lang="pt-BR" sz="3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Google Shape;127;p5">
            <a:extLst>
              <a:ext uri="{FF2B5EF4-FFF2-40B4-BE49-F238E27FC236}">
                <a16:creationId xmlns:a16="http://schemas.microsoft.com/office/drawing/2014/main" id="{5A0EF182-247C-44BA-A3B4-6B83A65ADBBA}"/>
              </a:ext>
            </a:extLst>
          </p:cNvPr>
          <p:cNvSpPr txBox="1">
            <a:spLocks/>
          </p:cNvSpPr>
          <p:nvPr/>
        </p:nvSpPr>
        <p:spPr>
          <a:xfrm>
            <a:off x="1030311" y="2345036"/>
            <a:ext cx="2548944" cy="5916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pt-BR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Glicose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6" name="Google Shape;127;p5">
            <a:extLst>
              <a:ext uri="{FF2B5EF4-FFF2-40B4-BE49-F238E27FC236}">
                <a16:creationId xmlns:a16="http://schemas.microsoft.com/office/drawing/2014/main" id="{0327C1C2-E797-498B-98F2-8D54309F5003}"/>
              </a:ext>
            </a:extLst>
          </p:cNvPr>
          <p:cNvSpPr txBox="1">
            <a:spLocks/>
          </p:cNvSpPr>
          <p:nvPr/>
        </p:nvSpPr>
        <p:spPr>
          <a:xfrm>
            <a:off x="1030311" y="3525059"/>
            <a:ext cx="2548944" cy="5916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pt-BR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Frutose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7" name="Google Shape;127;p5">
            <a:extLst>
              <a:ext uri="{FF2B5EF4-FFF2-40B4-BE49-F238E27FC236}">
                <a16:creationId xmlns:a16="http://schemas.microsoft.com/office/drawing/2014/main" id="{E8175B38-185B-4E46-815C-C5BA97997A7E}"/>
              </a:ext>
            </a:extLst>
          </p:cNvPr>
          <p:cNvSpPr txBox="1">
            <a:spLocks/>
          </p:cNvSpPr>
          <p:nvPr/>
        </p:nvSpPr>
        <p:spPr>
          <a:xfrm>
            <a:off x="1030311" y="4705082"/>
            <a:ext cx="2548944" cy="5916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pt-BR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Galactose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8" name="Google Shape;127;p5">
            <a:extLst>
              <a:ext uri="{FF2B5EF4-FFF2-40B4-BE49-F238E27FC236}">
                <a16:creationId xmlns:a16="http://schemas.microsoft.com/office/drawing/2014/main" id="{A3429963-1AB1-44A7-ABC5-2B2BC869C315}"/>
              </a:ext>
            </a:extLst>
          </p:cNvPr>
          <p:cNvSpPr txBox="1">
            <a:spLocks/>
          </p:cNvSpPr>
          <p:nvPr/>
        </p:nvSpPr>
        <p:spPr>
          <a:xfrm>
            <a:off x="4705618" y="2345036"/>
            <a:ext cx="2548944" cy="5916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pt-BR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Sacarose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9" name="Google Shape;127;p5">
            <a:extLst>
              <a:ext uri="{FF2B5EF4-FFF2-40B4-BE49-F238E27FC236}">
                <a16:creationId xmlns:a16="http://schemas.microsoft.com/office/drawing/2014/main" id="{EFADE679-8254-4527-A6EB-8CAD1F385077}"/>
              </a:ext>
            </a:extLst>
          </p:cNvPr>
          <p:cNvSpPr txBox="1">
            <a:spLocks/>
          </p:cNvSpPr>
          <p:nvPr/>
        </p:nvSpPr>
        <p:spPr>
          <a:xfrm>
            <a:off x="4705618" y="3525059"/>
            <a:ext cx="2548944" cy="5916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pt-BR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Maltose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0" name="Google Shape;127;p5">
            <a:extLst>
              <a:ext uri="{FF2B5EF4-FFF2-40B4-BE49-F238E27FC236}">
                <a16:creationId xmlns:a16="http://schemas.microsoft.com/office/drawing/2014/main" id="{44494243-855D-46A3-AFE0-4CCBB9CDDD96}"/>
              </a:ext>
            </a:extLst>
          </p:cNvPr>
          <p:cNvSpPr txBox="1">
            <a:spLocks/>
          </p:cNvSpPr>
          <p:nvPr/>
        </p:nvSpPr>
        <p:spPr>
          <a:xfrm>
            <a:off x="4705618" y="4705082"/>
            <a:ext cx="2548944" cy="5916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pt-BR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Lactose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1" name="Google Shape;127;p5">
            <a:extLst>
              <a:ext uri="{FF2B5EF4-FFF2-40B4-BE49-F238E27FC236}">
                <a16:creationId xmlns:a16="http://schemas.microsoft.com/office/drawing/2014/main" id="{D4D856C0-B705-4B39-B7E4-1214F40A3304}"/>
              </a:ext>
            </a:extLst>
          </p:cNvPr>
          <p:cNvSpPr txBox="1">
            <a:spLocks/>
          </p:cNvSpPr>
          <p:nvPr/>
        </p:nvSpPr>
        <p:spPr>
          <a:xfrm>
            <a:off x="8380925" y="2345036"/>
            <a:ext cx="2548944" cy="5916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pt-BR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Celulose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2" name="Google Shape;127;p5">
            <a:extLst>
              <a:ext uri="{FF2B5EF4-FFF2-40B4-BE49-F238E27FC236}">
                <a16:creationId xmlns:a16="http://schemas.microsoft.com/office/drawing/2014/main" id="{7A020076-A46E-4A29-A89A-8EB7E0E6F602}"/>
              </a:ext>
            </a:extLst>
          </p:cNvPr>
          <p:cNvSpPr txBox="1">
            <a:spLocks/>
          </p:cNvSpPr>
          <p:nvPr/>
        </p:nvSpPr>
        <p:spPr>
          <a:xfrm>
            <a:off x="8380925" y="3525059"/>
            <a:ext cx="2548944" cy="5916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pt-BR" dirty="0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Amido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3" name="Google Shape;127;p5">
            <a:extLst>
              <a:ext uri="{FF2B5EF4-FFF2-40B4-BE49-F238E27FC236}">
                <a16:creationId xmlns:a16="http://schemas.microsoft.com/office/drawing/2014/main" id="{A79EB9A7-6626-4F44-A509-AF19A175CF61}"/>
              </a:ext>
            </a:extLst>
          </p:cNvPr>
          <p:cNvSpPr txBox="1">
            <a:spLocks/>
          </p:cNvSpPr>
          <p:nvPr/>
        </p:nvSpPr>
        <p:spPr>
          <a:xfrm>
            <a:off x="8380925" y="4705082"/>
            <a:ext cx="2548944" cy="5916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pt-BR">
                <a:solidFill>
                  <a:schemeClr val="bg1"/>
                </a:solidFill>
                <a:latin typeface="Bell MT"/>
                <a:ea typeface="Bell MT"/>
                <a:cs typeface="Bell MT"/>
                <a:sym typeface="Bell MT"/>
              </a:rPr>
              <a:t>Glicogênio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648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4013</Words>
  <Application>Microsoft Office PowerPoint</Application>
  <PresentationFormat>Widescreen</PresentationFormat>
  <Paragraphs>1750</Paragraphs>
  <Slides>102</Slides>
  <Notes>36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102</vt:i4>
      </vt:variant>
    </vt:vector>
  </HeadingPairs>
  <TitlesOfParts>
    <vt:vector size="115" baseType="lpstr">
      <vt:lpstr>Arial</vt:lpstr>
      <vt:lpstr>Baskerville Old Face</vt:lpstr>
      <vt:lpstr>Bell MT</vt:lpstr>
      <vt:lpstr>Calibri</vt:lpstr>
      <vt:lpstr>Calibri Light</vt:lpstr>
      <vt:lpstr>Eras Bold ITC</vt:lpstr>
      <vt:lpstr>Times New Roman</vt:lpstr>
      <vt:lpstr>Verdana</vt:lpstr>
      <vt:lpstr>Tema do Office</vt:lpstr>
      <vt:lpstr>1_Tema do Office</vt:lpstr>
      <vt:lpstr>3_Tema do Office</vt:lpstr>
      <vt:lpstr>4_Tema do Office</vt:lpstr>
      <vt:lpstr>2_Tema do Office</vt:lpstr>
      <vt:lpstr>Apresentação do PowerPoint</vt:lpstr>
      <vt:lpstr>Apresentação do PowerPoint</vt:lpstr>
      <vt:lpstr>Qual o caminho que os nutrientes fazem desde a mastigação até a absorção em nossa células?</vt:lpstr>
      <vt:lpstr>Apresentação do PowerPoint</vt:lpstr>
      <vt:lpstr>Tudo que comemos é 100% absorvido por nossas células?</vt:lpstr>
      <vt:lpstr>Objetivos</vt:lpstr>
      <vt:lpstr>Apresentação do PowerPoint</vt:lpstr>
      <vt:lpstr>Apresentação do PowerPoint</vt:lpstr>
      <vt:lpstr>Apresentação do PowerPoint</vt:lpstr>
      <vt:lpstr>Glicídios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Fórmula básica para açucares simples (Monossacarídeos)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Estrutural</vt:lpstr>
      <vt:lpstr>Apresentação do PowerPoint</vt:lpstr>
      <vt:lpstr>Apresentação do PowerPoint</vt:lpstr>
      <vt:lpstr>Característica geral dos lipídios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Macromoléculas</vt:lpstr>
      <vt:lpstr>Macromoléculas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Funções</vt:lpstr>
      <vt:lpstr>Apresentação do PowerPoint</vt:lpstr>
      <vt:lpstr>Como as proteínas são produzidas?</vt:lpstr>
      <vt:lpstr>Apresentação do PowerPoint</vt:lpstr>
      <vt:lpstr>Níveis estruturais das proteínas</vt:lpstr>
      <vt:lpstr>Apresentação do PowerPoint</vt:lpstr>
      <vt:lpstr>Apresentação do PowerPoint</vt:lpstr>
      <vt:lpstr>Apresentação do PowerPoint</vt:lpstr>
      <vt:lpstr>Apresentação do PowerPoint</vt:lpstr>
      <vt:lpstr>Proteínas</vt:lpstr>
      <vt:lpstr>Enzimas</vt:lpstr>
      <vt:lpstr>Apresentação do PowerPoint</vt:lpstr>
      <vt:lpstr>Outros Conceitos importantes em bioenergética</vt:lpstr>
      <vt:lpstr>Bioenergética</vt:lpstr>
      <vt:lpstr>Metabolismo</vt:lpstr>
      <vt:lpstr>Apresentação do PowerPoint</vt:lpstr>
      <vt:lpstr>O metabolismos pode ser de dois tipos</vt:lpstr>
      <vt:lpstr>Adenosina Trifosfato - ATP</vt:lpstr>
      <vt:lpstr>Apresentação do PowerPoint</vt:lpstr>
      <vt:lpstr>Apresentação do PowerPoint</vt:lpstr>
      <vt:lpstr>NADH, NADPH e FADH2</vt:lpstr>
      <vt:lpstr>Para o teste de vocabulário</vt:lpstr>
      <vt:lpstr>Apresentação do PowerPoint</vt:lpstr>
      <vt:lpstr>Apresentação do PowerPoint</vt:lpstr>
      <vt:lpstr>Apresentação do PowerPoint</vt:lpstr>
      <vt:lpstr>Exemplos de açucares simples (Monossacarídeos)</vt:lpstr>
      <vt:lpstr>Qual a fórmula química dos monossacarídeos a seguir?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Danilo Andrade</dc:creator>
  <cp:lastModifiedBy>Danilo Andrade</cp:lastModifiedBy>
  <cp:revision>64</cp:revision>
  <dcterms:created xsi:type="dcterms:W3CDTF">2022-09-17T18:21:09Z</dcterms:created>
  <dcterms:modified xsi:type="dcterms:W3CDTF">2024-04-03T13:33:56Z</dcterms:modified>
</cp:coreProperties>
</file>